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6.xml.rels" ContentType="application/vnd.openxmlformats-package.relationships+xml"/>
  <Override PartName="/ppt/slideMasters/_rels/slideMaster35.xml.rels" ContentType="application/vnd.openxmlformats-package.relationships+xml"/>
  <Override PartName="/ppt/slideMasters/_rels/slideMaster34.xml.rels" ContentType="application/vnd.openxmlformats-package.relationships+xml"/>
  <Override PartName="/ppt/slideMasters/_rels/slideMaster33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37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3.xml.rels" ContentType="application/vnd.openxmlformats-package.relationships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_rels/presentation.xml.rels" ContentType="application/vnd.openxmlformats-package.relationships+xml"/>
  <Override PartName="/ppt/media/image58.png" ContentType="image/png"/>
  <Override PartName="/ppt/media/image56.png" ContentType="image/png"/>
  <Override PartName="/ppt/media/image55.jpeg" ContentType="image/jpeg"/>
  <Override PartName="/ppt/media/image8.png" ContentType="image/png"/>
  <Override PartName="/ppt/media/image17.png" ContentType="image/png"/>
  <Override PartName="/ppt/media/image54.png" ContentType="image/png"/>
  <Override PartName="/ppt/media/image50.jpeg" ContentType="image/jpeg"/>
  <Override PartName="/ppt/media/image32.png" ContentType="image/png"/>
  <Override PartName="/ppt/media/image52.jpeg" ContentType="image/jpeg"/>
  <Override PartName="/ppt/media/image46.png" ContentType="image/png"/>
  <Override PartName="/ppt/media/image47.jpeg" ContentType="image/jpeg"/>
  <Override PartName="/ppt/media/image42.png" ContentType="image/png"/>
  <Override PartName="/ppt/media/image51.jpeg" ContentType="image/jpeg"/>
  <Override PartName="/ppt/media/image41.png" ContentType="image/png"/>
  <Override PartName="/ppt/media/image35.jpeg" ContentType="image/jpeg"/>
  <Override PartName="/ppt/media/image65.png" ContentType="image/png"/>
  <Override PartName="/ppt/media/image33.jpeg" ContentType="image/jpeg"/>
  <Override PartName="/ppt/media/image43.png" ContentType="image/png"/>
  <Override PartName="/ppt/media/image18.jpeg" ContentType="image/jpeg"/>
  <Override PartName="/ppt/media/image53.png" ContentType="image/png"/>
  <Override PartName="/ppt/media/image19.jpeg" ContentType="image/jpeg"/>
  <Override PartName="/ppt/media/image45.jpeg" ContentType="image/jpeg"/>
  <Override PartName="/ppt/media/image22.png" ContentType="image/png"/>
  <Override PartName="/ppt/media/image59.png" ContentType="image/png"/>
  <Override PartName="/ppt/media/image57.png" ContentType="image/png"/>
  <Override PartName="/ppt/media/image24.jpeg" ContentType="image/jpeg"/>
  <Override PartName="/ppt/media/image21.jpeg" ContentType="image/jpeg"/>
  <Override PartName="/ppt/media/image27.png" ContentType="image/png"/>
  <Override PartName="/ppt/media/image28.jpeg" ContentType="image/jpeg"/>
  <Override PartName="/ppt/media/image60.png" ContentType="image/png"/>
  <Override PartName="/ppt/media/image70.jpeg" ContentType="image/jpeg"/>
  <Override PartName="/ppt/media/image23.png" ContentType="image/png"/>
  <Override PartName="/ppt/media/image75.png" ContentType="image/png"/>
  <Override PartName="/ppt/media/image20.jpeg" ContentType="image/jpeg"/>
  <Override PartName="/ppt/media/image63.png" ContentType="image/png"/>
  <Override PartName="/ppt/media/image62.jpeg" ContentType="image/jpeg"/>
  <Override PartName="/ppt/media/hdphoto1.wdp" ContentType="image/vnd.ms-photo"/>
  <Override PartName="/ppt/media/image72.jpeg" ContentType="image/jpeg"/>
  <Override PartName="/ppt/media/image74.png" ContentType="image/png"/>
  <Override PartName="/ppt/media/image71.jpeg" ContentType="image/jpeg"/>
  <Override PartName="/ppt/media/image68.jpeg" ContentType="image/jpeg"/>
  <Override PartName="/ppt/media/image25.png" ContentType="image/png"/>
  <Override PartName="/ppt/media/image31.jpeg" ContentType="image/jpeg"/>
  <Override PartName="/ppt/media/image29.png" ContentType="image/png"/>
  <Override PartName="/ppt/media/image66.png" ContentType="image/png"/>
  <Override PartName="/ppt/media/image67.jpeg" ContentType="image/jpeg"/>
  <Override PartName="/ppt/media/image34.png" ContentType="image/png"/>
  <Override PartName="/ppt/media/image64.jpeg" ContentType="image/jpeg"/>
  <Override PartName="/ppt/media/image9.png" ContentType="image/png"/>
  <Override PartName="/ppt/media/image61.png" ContentType="image/png"/>
  <Override PartName="/ppt/media/image40.png" ContentType="image/png"/>
  <Override PartName="/ppt/media/image2.png" ContentType="image/png"/>
  <Override PartName="/ppt/media/image26.jpeg" ContentType="image/jpeg"/>
  <Override PartName="/ppt/media/image11.png" ContentType="image/png"/>
  <Override PartName="/ppt/media/image48.png" ContentType="image/png"/>
  <Override PartName="/ppt/media/image73.jpeg" ContentType="image/jpeg"/>
  <Override PartName="/ppt/media/image5.png" ContentType="image/png"/>
  <Override PartName="/ppt/media/image37.png" ContentType="image/png"/>
  <Override PartName="/ppt/media/image38.png" ContentType="image/png"/>
  <Override PartName="/ppt/media/image14.jpeg" ContentType="image/jpeg"/>
  <Override PartName="/ppt/media/image69.jpeg" ContentType="image/jpeg"/>
  <Override PartName="/ppt/media/image1.png" ContentType="image/png"/>
  <Override PartName="/ppt/media/image10.png" ContentType="image/png"/>
  <Override PartName="/ppt/media/image16.png" ContentType="image/png"/>
  <Override PartName="/ppt/media/image7.png" ContentType="image/png"/>
  <Override PartName="/ppt/media/image39.png" ContentType="image/png"/>
  <Override PartName="/ppt/media/image6.png" ContentType="image/png"/>
  <Override PartName="/ppt/media/image30.jpeg" ContentType="image/jpeg"/>
  <Override PartName="/ppt/media/image15.png" ContentType="image/png"/>
  <Override PartName="/ppt/media/image3.png" ContentType="image/png"/>
  <Override PartName="/ppt/media/image12.png" ContentType="image/png"/>
  <Override PartName="/ppt/media/image44.jpeg" ContentType="image/jpeg"/>
  <Override PartName="/ppt/media/image49.png" ContentType="image/png"/>
  <Override PartName="/ppt/media/image36.png" ContentType="image/png"/>
  <Override PartName="/ppt/media/image4.png" ContentType="image/png"/>
  <Override PartName="/ppt/media/image13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1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19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notesSlides/_rels/notesSlide33.xml.rels" ContentType="application/vnd.openxmlformats-package.relationships+xml"/>
  <Override PartName="/ppt/notesSlides/notesSlide3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80" r:id="rId3"/>
    <p:sldMasterId id="2147483682" r:id="rId4"/>
    <p:sldMasterId id="2147483684" r:id="rId5"/>
    <p:sldMasterId id="2147483686" r:id="rId6"/>
    <p:sldMasterId id="214748368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32.xml"/><Relationship Id="rId4" Type="http://schemas.openxmlformats.org/officeDocument/2006/relationships/slideMaster" Target="slideMasters/slideMaster33.xml"/><Relationship Id="rId5" Type="http://schemas.openxmlformats.org/officeDocument/2006/relationships/slideMaster" Target="slideMasters/slideMaster34.xml"/><Relationship Id="rId6" Type="http://schemas.openxmlformats.org/officeDocument/2006/relationships/slideMaster" Target="slideMasters/slideMaster35.xml"/><Relationship Id="rId7" Type="http://schemas.openxmlformats.org/officeDocument/2006/relationships/slideMaster" Target="slideMasters/slideMaster3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перемещения страницы щёлкните мышью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правки формата примечаний щёлкните мышью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&lt;верхний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dt" idx="4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 type="ftr" idx="4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9" name="PlaceHolder 6"/>
          <p:cNvSpPr>
            <a:spLocks noGrp="1"/>
          </p:cNvSpPr>
          <p:nvPr>
            <p:ph type="sldNum" idx="4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39675657-874D-4137-BC8A-6A235697784B}" type="slidenum"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Заменить комфортно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ftr" idx="47"/>
          </p:nvPr>
        </p:nvSpPr>
        <p:spPr>
          <a:xfrm>
            <a:off x="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sldNum" idx="48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BB0A429-C989-4CA9-A9FD-1DD4353E8FCB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1.png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1.png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Титул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" name="Рисунок 9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Прямоугольник 16"/>
          <p:cNvSpPr/>
          <p:nvPr/>
        </p:nvSpPr>
        <p:spPr>
          <a:xfrm>
            <a:off x="0" y="0"/>
            <a:ext cx="4066560" cy="73080"/>
          </a:xfrm>
          <a:prstGeom prst="rect">
            <a:avLst/>
          </a:prstGeom>
          <a:solidFill>
            <a:srgbClr val="15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Прямоугольник 17"/>
          <p:cNvSpPr/>
          <p:nvPr/>
        </p:nvSpPr>
        <p:spPr>
          <a:xfrm>
            <a:off x="8163360" y="0"/>
            <a:ext cx="4030560" cy="73080"/>
          </a:xfrm>
          <a:prstGeom prst="rect">
            <a:avLst/>
          </a:prstGeom>
          <a:solidFill>
            <a:srgbClr val="005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Прямоугольник 18"/>
          <p:cNvSpPr/>
          <p:nvPr/>
        </p:nvSpPr>
        <p:spPr>
          <a:xfrm>
            <a:off x="4070160" y="0"/>
            <a:ext cx="4102560" cy="73080"/>
          </a:xfrm>
          <a:prstGeom prst="rect">
            <a:avLst/>
          </a:prstGeom>
          <a:solidFill>
            <a:srgbClr val="007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Прямоугольник 19"/>
          <p:cNvSpPr/>
          <p:nvPr/>
        </p:nvSpPr>
        <p:spPr>
          <a:xfrm>
            <a:off x="5154840" y="1986120"/>
            <a:ext cx="1429200" cy="73080"/>
          </a:xfrm>
          <a:prstGeom prst="rect">
            <a:avLst/>
          </a:prstGeom>
          <a:solidFill>
            <a:srgbClr val="15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Прямоугольник 20"/>
          <p:cNvSpPr/>
          <p:nvPr/>
        </p:nvSpPr>
        <p:spPr>
          <a:xfrm>
            <a:off x="0" y="2060640"/>
            <a:ext cx="12190680" cy="3170160"/>
          </a:xfrm>
          <a:prstGeom prst="rect">
            <a:avLst/>
          </a:prstGeom>
          <a:solidFill>
            <a:srgbClr val="ef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Прямоугольник 21"/>
          <p:cNvSpPr/>
          <p:nvPr/>
        </p:nvSpPr>
        <p:spPr>
          <a:xfrm>
            <a:off x="6583680" y="1986120"/>
            <a:ext cx="1429200" cy="73080"/>
          </a:xfrm>
          <a:prstGeom prst="rect">
            <a:avLst/>
          </a:prstGeom>
          <a:solidFill>
            <a:srgbClr val="005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Прямоугольник 22"/>
          <p:cNvSpPr/>
          <p:nvPr/>
        </p:nvSpPr>
        <p:spPr>
          <a:xfrm>
            <a:off x="8014320" y="1986120"/>
            <a:ext cx="1429200" cy="73080"/>
          </a:xfrm>
          <a:prstGeom prst="rect">
            <a:avLst/>
          </a:prstGeom>
          <a:solidFill>
            <a:srgbClr val="007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Овал 24"/>
          <p:cNvSpPr/>
          <p:nvPr/>
        </p:nvSpPr>
        <p:spPr>
          <a:xfrm>
            <a:off x="949680" y="1970280"/>
            <a:ext cx="3381120" cy="3381120"/>
          </a:xfrm>
          <a:prstGeom prst="ellips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Дуга 25"/>
          <p:cNvSpPr/>
          <p:nvPr/>
        </p:nvSpPr>
        <p:spPr>
          <a:xfrm>
            <a:off x="879120" y="1893600"/>
            <a:ext cx="3508560" cy="3508200"/>
          </a:xfrm>
          <a:prstGeom prst="arc">
            <a:avLst>
              <a:gd name="adj1" fmla="val 25894"/>
              <a:gd name="adj2" fmla="val 16168431"/>
            </a:avLst>
          </a:prstGeom>
          <a:noFill/>
          <a:ln w="127000">
            <a:solidFill>
              <a:srgbClr val="007d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Дуга 26"/>
          <p:cNvSpPr/>
          <p:nvPr/>
        </p:nvSpPr>
        <p:spPr>
          <a:xfrm>
            <a:off x="1094040" y="2112120"/>
            <a:ext cx="2964600" cy="3057840"/>
          </a:xfrm>
          <a:prstGeom prst="arc">
            <a:avLst>
              <a:gd name="adj1" fmla="val 7399288"/>
              <a:gd name="adj2" fmla="val 16284786"/>
            </a:avLst>
          </a:prstGeom>
          <a:noFill/>
          <a:ln w="304800">
            <a:solidFill>
              <a:srgbClr val="15a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effectLst/>
              <a:uFillTx/>
              <a:latin typeface="Times New Roman"/>
            </a:endParaRPr>
          </a:p>
        </p:txBody>
      </p:sp>
      <p:sp>
        <p:nvSpPr>
          <p:cNvPr id="12" name="Овал 27"/>
          <p:cNvSpPr/>
          <p:nvPr/>
        </p:nvSpPr>
        <p:spPr>
          <a:xfrm>
            <a:off x="1325520" y="2346120"/>
            <a:ext cx="2629440" cy="2629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13" name="Овал 28"/>
          <p:cNvSpPr/>
          <p:nvPr/>
        </p:nvSpPr>
        <p:spPr>
          <a:xfrm>
            <a:off x="1424160" y="2477880"/>
            <a:ext cx="2366640" cy="2366640"/>
          </a:xfrm>
          <a:prstGeom prst="ellips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Овал 29"/>
          <p:cNvSpPr/>
          <p:nvPr/>
        </p:nvSpPr>
        <p:spPr>
          <a:xfrm>
            <a:off x="1537560" y="2590920"/>
            <a:ext cx="2140200" cy="2140200"/>
          </a:xfrm>
          <a:prstGeom prst="ellipse">
            <a:avLst/>
          </a:prstGeom>
          <a:solidFill>
            <a:srgbClr val="15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Полилиния 30"/>
          <p:cNvSpPr/>
          <p:nvPr/>
        </p:nvSpPr>
        <p:spPr>
          <a:xfrm>
            <a:off x="1539000" y="3675960"/>
            <a:ext cx="2137320" cy="1055520"/>
          </a:xfrm>
          <a:custGeom>
            <a:avLst/>
            <a:gdLst>
              <a:gd name="textAreaLeft" fmla="*/ 0 w 2137320"/>
              <a:gd name="textAreaRight" fmla="*/ 2138760 w 2137320"/>
              <a:gd name="textAreaTop" fmla="*/ 0 h 1055520"/>
              <a:gd name="textAreaBottom" fmla="*/ 1056960 h 1055520"/>
              <a:gd name="GluePoint1X" fmla="*/ 0 w 2138909"/>
              <a:gd name="GluePoint1Y" fmla="*/ 0 h 1056866"/>
              <a:gd name="GluePoint2X" fmla="*/ 2138909 w 2138909"/>
              <a:gd name="GluePoint2Y" fmla="*/ 0 h 1056866"/>
              <a:gd name="GluePoint3X" fmla="*/ 2118564 w 2138909"/>
              <a:gd name="GluePoint3Y" fmla="*/ 201817 h 1056866"/>
              <a:gd name="GluePoint4X" fmla="*/ 1069454 w 2138909"/>
              <a:gd name="GluePoint4Y" fmla="*/ 1056866 h 1056866"/>
              <a:gd name="GluePoint5X" fmla="*/ 20345 w 2138909"/>
              <a:gd name="GluePoint5Y" fmla="*/ 201817 h 105686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</a:cxnLst>
            <a:rect l="textAreaLeft" t="textAreaTop" r="textAreaRight" b="textAreaBottom"/>
            <a:pathLst>
              <a:path w="2138909" h="1056866">
                <a:moveTo>
                  <a:pt x="0" y="0"/>
                </a:moveTo>
                <a:lnTo>
                  <a:pt x="2138909" y="0"/>
                </a:lnTo>
                <a:lnTo>
                  <a:pt x="2118564" y="201817"/>
                </a:lnTo>
                <a:cubicBezTo>
                  <a:pt x="2018710" y="689793"/>
                  <a:pt x="1586949" y="1056866"/>
                  <a:pt x="1069454" y="1056866"/>
                </a:cubicBezTo>
                <a:cubicBezTo>
                  <a:pt x="551959" y="1056866"/>
                  <a:pt x="120199" y="689793"/>
                  <a:pt x="20345" y="201817"/>
                </a:cubicBezTo>
                <a:close/>
              </a:path>
            </a:pathLst>
          </a:custGeom>
          <a:solidFill>
            <a:srgbClr val="007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pic>
        <p:nvPicPr>
          <p:cNvPr id="16" name="Picture 2" descr="Омская область  : Бесплатная карта, бесплатная карта, свободная карта, Бесплатная базовая карта&#10; : контур"/>
          <p:cNvPicPr/>
          <p:nvPr/>
        </p:nvPicPr>
        <p:blipFill>
          <a:blip r:embed="rId3"/>
          <a:stretch/>
        </p:blipFill>
        <p:spPr>
          <a:xfrm>
            <a:off x="1881360" y="2709720"/>
            <a:ext cx="1377000" cy="193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" name="Рисунок 32" descr=""/>
          <p:cNvPicPr/>
          <p:nvPr/>
        </p:nvPicPr>
        <p:blipFill>
          <a:blip r:embed="rId4"/>
          <a:stretch/>
        </p:blipFill>
        <p:spPr>
          <a:xfrm>
            <a:off x="2236320" y="3344760"/>
            <a:ext cx="667080" cy="66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нтент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354600" y="599040"/>
            <a:ext cx="10514160" cy="36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Roboto Black"/>
              </a:rPr>
              <a:t>Образец заголовка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sldNum" idx="12"/>
          </p:nvPr>
        </p:nvSpPr>
        <p:spPr>
          <a:xfrm>
            <a:off x="9100800" y="6289560"/>
            <a:ext cx="2741760" cy="27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lstStyle>
            <a:lvl1pPr indent="0" algn="r" defTabSz="914400">
              <a:lnSpc>
                <a:spcPct val="9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defRPr>
            </a:lvl1pPr>
          </a:lstStyle>
          <a:p>
            <a:pPr indent="0" algn="r" defTabSz="914400">
              <a:lnSpc>
                <a:spcPct val="90000"/>
              </a:lnSpc>
              <a:buNone/>
              <a:tabLst>
                <a:tab algn="l" pos="0"/>
              </a:tabLst>
            </a:pPr>
            <a:fld id="{31FEBD8E-ABEB-4D4B-A3CF-217F70A11D36}" type="slidenum">
              <a: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2" name="Text Box 3"/>
          <p:cNvSpPr/>
          <p:nvPr/>
        </p:nvSpPr>
        <p:spPr>
          <a:xfrm>
            <a:off x="10584720" y="51264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3" name="Рисунок 7" descr=""/>
          <p:cNvPicPr/>
          <p:nvPr/>
        </p:nvPicPr>
        <p:blipFill>
          <a:blip r:embed="rId2"/>
          <a:stretch/>
        </p:blipFill>
        <p:spPr>
          <a:xfrm>
            <a:off x="10339200" y="53568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нтент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sldNum" idx="13"/>
          </p:nvPr>
        </p:nvSpPr>
        <p:spPr>
          <a:xfrm>
            <a:off x="11272680" y="6248520"/>
            <a:ext cx="446400" cy="23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400" strike="noStrike" u="none">
                <a:solidFill>
                  <a:schemeClr val="accent5">
                    <a:tint val="75000"/>
                  </a:schemeClr>
                </a:solidFill>
                <a:effectLst/>
                <a:uFillTx/>
                <a:latin typeface="Arial Narrow"/>
                <a:ea typeface="Arial Narrow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1FB5BA9-A13B-4EC1-BE07-ADCDBC8A1D27}" type="slidenum">
              <a:rPr b="0" lang="x-none" sz="1400" strike="noStrike" u="none">
                <a:solidFill>
                  <a:schemeClr val="accent5">
                    <a:tint val="75000"/>
                  </a:schemeClr>
                </a:solidFill>
                <a:effectLst/>
                <a:uFillTx/>
                <a:latin typeface="Arial Narrow"/>
                <a:ea typeface="Arial Narrow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6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7" name="Рисунок 8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8" name="Полилиния: фигура 11"/>
          <p:cNvSpPr/>
          <p:nvPr/>
        </p:nvSpPr>
        <p:spPr>
          <a:xfrm rot="20063400">
            <a:off x="7733880" y="-775440"/>
            <a:ext cx="5331240" cy="6415560"/>
          </a:xfrm>
          <a:custGeom>
            <a:avLst/>
            <a:gdLst>
              <a:gd name="textAreaLeft" fmla="*/ 0 w 5331240"/>
              <a:gd name="textAreaRight" fmla="*/ 5332680 w 5331240"/>
              <a:gd name="textAreaTop" fmla="*/ 0 h 6415560"/>
              <a:gd name="textAreaBottom" fmla="*/ 6417000 h 6415560"/>
              <a:gd name="GluePoint1X" fmla="*/ 1599019 w 5332677"/>
              <a:gd name="GluePoint1Y" fmla="*/ 0 h 6417007"/>
              <a:gd name="GluePoint2X" fmla="*/ 5332677 w 5332677"/>
              <a:gd name="GluePoint2Y" fmla="*/ 1790034 h 6417007"/>
              <a:gd name="GluePoint3X" fmla="*/ 3114361 w 5332677"/>
              <a:gd name="GluePoint3Y" fmla="*/ 6417007 h 6417007"/>
              <a:gd name="GluePoint4X" fmla="*/ 2821878 w 5332677"/>
              <a:gd name="GluePoint4Y" fmla="*/ 6321807 h 6417007"/>
              <a:gd name="GluePoint5X" fmla="*/ 0 w 5332677"/>
              <a:gd name="GluePoint5Y" fmla="*/ 2842032 h 6417007"/>
              <a:gd name="GluePoint6X" fmla="*/ 1452267 w 5332677"/>
              <a:gd name="GluePoint6Y" fmla="*/ 107088 h 6417007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332677" h="6417007">
                <a:moveTo>
                  <a:pt x="1599019" y="0"/>
                </a:moveTo>
                <a:lnTo>
                  <a:pt x="5332677" y="1790034"/>
                </a:lnTo>
                <a:lnTo>
                  <a:pt x="3114361" y="6417007"/>
                </a:lnTo>
                <a:lnTo>
                  <a:pt x="2821878" y="6321807"/>
                </a:lnTo>
                <a:cubicBezTo>
                  <a:pt x="1157149" y="5719839"/>
                  <a:pt x="1" y="4388139"/>
                  <a:pt x="0" y="2842032"/>
                </a:cubicBezTo>
                <a:cubicBezTo>
                  <a:pt x="0" y="1770064"/>
                  <a:pt x="556255" y="801165"/>
                  <a:pt x="1452267" y="107088"/>
                </a:cubicBezTo>
                <a:close/>
              </a:path>
            </a:pathLst>
          </a:custGeom>
          <a:solidFill>
            <a:srgbClr val="57bbf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нтент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39120" y="625320"/>
            <a:ext cx="10514160" cy="36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Roboto Black"/>
              </a:rPr>
              <a:t>Образец заголовка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sldNum" idx="14"/>
          </p:nvPr>
        </p:nvSpPr>
        <p:spPr>
          <a:xfrm>
            <a:off x="9100800" y="6289560"/>
            <a:ext cx="2741760" cy="27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lstStyle>
            <a:lvl1pPr indent="0" algn="r" defTabSz="914400">
              <a:lnSpc>
                <a:spcPct val="9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defRPr>
            </a:lvl1pPr>
          </a:lstStyle>
          <a:p>
            <a:pPr indent="0" algn="r" defTabSz="914400">
              <a:lnSpc>
                <a:spcPct val="90000"/>
              </a:lnSpc>
              <a:buNone/>
              <a:tabLst>
                <a:tab algn="l" pos="0"/>
              </a:tabLst>
            </a:pPr>
            <a:fld id="{FB7DF4B5-59B6-4E6E-8617-D3C2F07E9A6F}" type="slidenum">
              <a: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3" name="Прямоугольник 1"/>
          <p:cNvSpPr/>
          <p:nvPr/>
        </p:nvSpPr>
        <p:spPr>
          <a:xfrm>
            <a:off x="8433720" y="2996280"/>
            <a:ext cx="757440" cy="56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rgbClr val="ffffff"/>
              </a:solidFill>
              <a:effectLst/>
              <a:uFillTx/>
              <a:latin typeface="Roboto"/>
            </a:endParaRPr>
          </a:p>
        </p:txBody>
      </p:sp>
      <p:sp>
        <p:nvSpPr>
          <p:cNvPr id="114" name="Прямоугольник 10"/>
          <p:cNvSpPr/>
          <p:nvPr/>
        </p:nvSpPr>
        <p:spPr>
          <a:xfrm>
            <a:off x="5982480" y="3988440"/>
            <a:ext cx="757440" cy="56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rgbClr val="ffffff"/>
              </a:solidFill>
              <a:effectLst/>
              <a:uFillTx/>
              <a:latin typeface="Roboto"/>
            </a:endParaRPr>
          </a:p>
        </p:txBody>
      </p:sp>
      <p:sp>
        <p:nvSpPr>
          <p:cNvPr id="115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6" name="Рисунок 11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" name="Полилиния 16"/>
          <p:cNvSpPr/>
          <p:nvPr/>
        </p:nvSpPr>
        <p:spPr>
          <a:xfrm>
            <a:off x="5913360" y="360"/>
            <a:ext cx="6276960" cy="6856200"/>
          </a:xfrm>
          <a:custGeom>
            <a:avLst/>
            <a:gdLst>
              <a:gd name="textAreaLeft" fmla="*/ 0 w 6276960"/>
              <a:gd name="textAreaRight" fmla="*/ 6278400 w 6276960"/>
              <a:gd name="textAreaTop" fmla="*/ 0 h 6856200"/>
              <a:gd name="textAreaBottom" fmla="*/ 6857640 h 6856200"/>
              <a:gd name="GluePoint1X" fmla="*/ 6278550 w 6278550"/>
              <a:gd name="GluePoint1Y" fmla="*/ 0 h 6857784"/>
              <a:gd name="GluePoint2X" fmla="*/ 6278550 w 6278550"/>
              <a:gd name="GluePoint2Y" fmla="*/ 6857784 h 6857784"/>
              <a:gd name="GluePoint3X" fmla="*/ 0 w 6278550"/>
              <a:gd name="GluePoint3Y" fmla="*/ 6857784 h 6857784"/>
              <a:gd name="GluePoint4X" fmla="*/ 181368 w 6278550"/>
              <a:gd name="GluePoint4Y" fmla="*/ 6799912 h 6857784"/>
              <a:gd name="GluePoint5X" fmla="*/ 3014788 w 6278550"/>
              <a:gd name="GluePoint5Y" fmla="*/ 5233187 h 6857784"/>
              <a:gd name="GluePoint6X" fmla="*/ 6274179 w 6278550"/>
              <a:gd name="GluePoint6Y" fmla="*/ 25404 h 6857784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6278550" h="6857784">
                <a:moveTo>
                  <a:pt x="6278550" y="0"/>
                </a:moveTo>
                <a:lnTo>
                  <a:pt x="6278550" y="6857784"/>
                </a:lnTo>
                <a:lnTo>
                  <a:pt x="0" y="6857784"/>
                </a:lnTo>
                <a:lnTo>
                  <a:pt x="181368" y="6799912"/>
                </a:lnTo>
                <a:cubicBezTo>
                  <a:pt x="1166860" y="6461742"/>
                  <a:pt x="2130524" y="5940039"/>
                  <a:pt x="3014788" y="5233187"/>
                </a:cubicBezTo>
                <a:cubicBezTo>
                  <a:pt x="4783317" y="3819482"/>
                  <a:pt x="5899391" y="1932850"/>
                  <a:pt x="6274179" y="25404"/>
                </a:cubicBezTo>
                <a:close/>
              </a:path>
            </a:pathLst>
          </a:custGeom>
          <a:gradFill rotWithShape="0">
            <a:gsLst>
              <a:gs pos="0">
                <a:srgbClr val="005692"/>
              </a:gs>
              <a:gs pos="100000">
                <a:srgbClr val="004574"/>
              </a:gs>
            </a:gsLst>
            <a:lin ang="135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нтент 6">
    <p:bg>
      <p:bgPr>
        <a:gradFill rotWithShape="0">
          <a:gsLst>
            <a:gs pos="0">
              <a:srgbClr val="004575"/>
            </a:gs>
            <a:gs pos="100000">
              <a:srgbClr val="005692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 51"/>
          <p:cNvSpPr/>
          <p:nvPr/>
        </p:nvSpPr>
        <p:spPr>
          <a:xfrm>
            <a:off x="0" y="-68760"/>
            <a:ext cx="6705720" cy="6941520"/>
          </a:xfrm>
          <a:custGeom>
            <a:avLst/>
            <a:gdLst>
              <a:gd name="textAreaLeft" fmla="*/ 0 w 6705720"/>
              <a:gd name="textAreaRight" fmla="*/ 6707160 w 6705720"/>
              <a:gd name="textAreaTop" fmla="*/ 0 h 6941520"/>
              <a:gd name="textAreaBottom" fmla="*/ 6942960 h 6941520"/>
              <a:gd name="GluePoint1X" fmla="*/ 0 w 6707335"/>
              <a:gd name="GluePoint1Y" fmla="*/ 0 h 6874276"/>
              <a:gd name="GluePoint2X" fmla="*/ 6707335 w 6707335"/>
              <a:gd name="GluePoint2Y" fmla="*/ 14477 h 6874276"/>
              <a:gd name="GluePoint3X" fmla="*/ 6578507 w 6707335"/>
              <a:gd name="GluePoint3Y" fmla="*/ 156224 h 6874276"/>
              <a:gd name="GluePoint4X" fmla="*/ 5798525 w 6707335"/>
              <a:gd name="GluePoint4Y" fmla="*/ 2328931 h 6874276"/>
              <a:gd name="GluePoint5X" fmla="*/ 6066949 w 6707335"/>
              <a:gd name="GluePoint5Y" fmla="*/ 3658479 h 6874276"/>
              <a:gd name="GluePoint6X" fmla="*/ 6095259 w 6707335"/>
              <a:gd name="GluePoint6Y" fmla="*/ 3717248 h 6874276"/>
              <a:gd name="GluePoint7X" fmla="*/ 6112765 w 6707335"/>
              <a:gd name="GluePoint7Y" fmla="*/ 3795331 h 6874276"/>
              <a:gd name="GluePoint8X" fmla="*/ 6155314 w 6707335"/>
              <a:gd name="GluePoint8Y" fmla="*/ 3865367 h 6874276"/>
              <a:gd name="GluePoint9X" fmla="*/ 6567571 w 6707335"/>
              <a:gd name="GluePoint9Y" fmla="*/ 5493496 h 6874276"/>
              <a:gd name="GluePoint10X" fmla="*/ 6299148 w 6707335"/>
              <a:gd name="GluePoint10Y" fmla="*/ 6823044 h 6874276"/>
              <a:gd name="GluePoint11X" fmla="*/ 6274468 w 6707335"/>
              <a:gd name="GluePoint11Y" fmla="*/ 6874276 h 6874276"/>
              <a:gd name="GluePoint12X" fmla="*/ 0 w 6707335"/>
              <a:gd name="GluePoint12Y" fmla="*/ 6874276 h 687427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</a:cxnLst>
            <a:rect l="textAreaLeft" t="textAreaTop" r="textAreaRight" b="textAreaBottom"/>
            <a:pathLst>
              <a:path w="6707335" h="6874276">
                <a:moveTo>
                  <a:pt x="0" y="0"/>
                </a:moveTo>
                <a:lnTo>
                  <a:pt x="6707335" y="14477"/>
                </a:lnTo>
                <a:lnTo>
                  <a:pt x="6578507" y="156224"/>
                </a:lnTo>
                <a:cubicBezTo>
                  <a:pt x="6091236" y="746660"/>
                  <a:pt x="5798525" y="1503612"/>
                  <a:pt x="5798525" y="2328931"/>
                </a:cubicBezTo>
                <a:cubicBezTo>
                  <a:pt x="5798525" y="2800542"/>
                  <a:pt x="5894104" y="3249829"/>
                  <a:pt x="6066949" y="3658479"/>
                </a:cubicBezTo>
                <a:lnTo>
                  <a:pt x="6095259" y="3717248"/>
                </a:lnTo>
                <a:lnTo>
                  <a:pt x="6112765" y="3795331"/>
                </a:lnTo>
                <a:lnTo>
                  <a:pt x="6155314" y="3865367"/>
                </a:lnTo>
                <a:cubicBezTo>
                  <a:pt x="6418229" y="4349350"/>
                  <a:pt x="6567571" y="4903983"/>
                  <a:pt x="6567571" y="5493496"/>
                </a:cubicBezTo>
                <a:cubicBezTo>
                  <a:pt x="6567571" y="5965107"/>
                  <a:pt x="6471992" y="6414394"/>
                  <a:pt x="6299148" y="6823044"/>
                </a:cubicBezTo>
                <a:lnTo>
                  <a:pt x="6274468" y="6874276"/>
                </a:lnTo>
                <a:lnTo>
                  <a:pt x="0" y="68742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rgbClr val="ffffff"/>
              </a:solidFill>
              <a:effectLst/>
              <a:uFillTx/>
              <a:latin typeface="Roboto"/>
            </a:endParaRPr>
          </a:p>
        </p:txBody>
      </p:sp>
      <p:sp>
        <p:nvSpPr>
          <p:cNvPr id="120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21" name="Рисунок 8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Контент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354600" y="626760"/>
            <a:ext cx="10514160" cy="36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Roboto Black"/>
              </a:rPr>
              <a:t>Образец заголовка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ldNum" idx="15"/>
          </p:nvPr>
        </p:nvSpPr>
        <p:spPr>
          <a:xfrm>
            <a:off x="9100800" y="6289560"/>
            <a:ext cx="2741760" cy="27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lstStyle>
            <a:lvl1pPr indent="0" algn="r" defTabSz="914400">
              <a:lnSpc>
                <a:spcPct val="9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defRPr>
            </a:lvl1pPr>
          </a:lstStyle>
          <a:p>
            <a:pPr indent="0" algn="r" defTabSz="914400">
              <a:lnSpc>
                <a:spcPct val="90000"/>
              </a:lnSpc>
              <a:buNone/>
              <a:tabLst>
                <a:tab algn="l" pos="0"/>
              </a:tabLst>
            </a:pPr>
            <a:fld id="{4B55EA72-425C-4FB8-AD1D-C60491970731}" type="slidenum">
              <a: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354600" y="626760"/>
            <a:ext cx="10514160" cy="36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Roboto Black"/>
              </a:rPr>
              <a:t>Образец заголовка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ldNum" idx="16"/>
          </p:nvPr>
        </p:nvSpPr>
        <p:spPr>
          <a:xfrm>
            <a:off x="9100800" y="6289560"/>
            <a:ext cx="2741760" cy="27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lstStyle>
            <a:lvl1pPr indent="0" algn="r" defTabSz="914400">
              <a:lnSpc>
                <a:spcPct val="9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defRPr>
            </a:lvl1pPr>
          </a:lstStyle>
          <a:p>
            <a:pPr indent="0" algn="r" defTabSz="914400">
              <a:lnSpc>
                <a:spcPct val="90000"/>
              </a:lnSpc>
              <a:buNone/>
              <a:tabLst>
                <a:tab algn="l" pos="0"/>
              </a:tabLst>
            </a:pPr>
            <a:fld id="{E6950408-BD2A-4EFA-A821-AC7F6B8A865E}" type="slidenum">
              <a: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354600" y="626760"/>
            <a:ext cx="10514160" cy="36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Roboto Black"/>
              </a:rPr>
              <a:t>Образец заголовка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ldNum" idx="17"/>
          </p:nvPr>
        </p:nvSpPr>
        <p:spPr>
          <a:xfrm>
            <a:off x="9100800" y="6289560"/>
            <a:ext cx="2741760" cy="27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lstStyle>
            <a:lvl1pPr indent="0" algn="r" defTabSz="914400">
              <a:lnSpc>
                <a:spcPct val="9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defRPr>
            </a:lvl1pPr>
          </a:lstStyle>
          <a:p>
            <a:pPr indent="0" algn="r" defTabSz="914400">
              <a:lnSpc>
                <a:spcPct val="90000"/>
              </a:lnSpc>
              <a:buNone/>
              <a:tabLst>
                <a:tab algn="l" pos="0"/>
              </a:tabLst>
            </a:pPr>
            <a:fld id="{0F96B083-B581-4FAB-8BD4-A2404843E5E1}" type="slidenum">
              <a: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нтент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ldNum" idx="18"/>
          </p:nvPr>
        </p:nvSpPr>
        <p:spPr>
          <a:xfrm>
            <a:off x="11272680" y="6248520"/>
            <a:ext cx="446400" cy="23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400" strike="noStrike" u="none">
                <a:solidFill>
                  <a:schemeClr val="accent5">
                    <a:tint val="75000"/>
                  </a:schemeClr>
                </a:solidFill>
                <a:effectLst/>
                <a:uFillTx/>
                <a:latin typeface="Arial Narrow"/>
                <a:ea typeface="Arial Narrow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732312B-BA6F-4412-9EE4-BAFF0FF20FDC}" type="slidenum">
              <a:rPr b="0" lang="x-none" sz="1400" strike="noStrike" u="none">
                <a:solidFill>
                  <a:schemeClr val="accent5">
                    <a:tint val="75000"/>
                  </a:schemeClr>
                </a:solidFill>
                <a:effectLst/>
                <a:uFillTx/>
                <a:latin typeface="Arial Narrow"/>
                <a:ea typeface="Arial Narrow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4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5" name="Рисунок 15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нтент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ldNum" idx="19"/>
          </p:nvPr>
        </p:nvSpPr>
        <p:spPr>
          <a:xfrm>
            <a:off x="11272680" y="6248520"/>
            <a:ext cx="446400" cy="23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400" strike="noStrike" u="none">
                <a:solidFill>
                  <a:schemeClr val="accent5">
                    <a:tint val="75000"/>
                  </a:schemeClr>
                </a:solidFill>
                <a:effectLst/>
                <a:uFillTx/>
                <a:latin typeface="Arial Narrow"/>
                <a:ea typeface="Arial Narrow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73C54CC-7A4E-4181-A3F0-7264022B7B8E}" type="slidenum">
              <a:rPr b="0" lang="x-none" sz="1400" strike="noStrike" u="none">
                <a:solidFill>
                  <a:schemeClr val="accent5">
                    <a:tint val="75000"/>
                  </a:schemeClr>
                </a:solidFill>
                <a:effectLst/>
                <a:uFillTx/>
                <a:latin typeface="Arial Narrow"/>
                <a:ea typeface="Arial Narrow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9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0" name="Рисунок 8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нтент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ldNum" idx="20"/>
          </p:nvPr>
        </p:nvSpPr>
        <p:spPr>
          <a:xfrm>
            <a:off x="9100800" y="6289560"/>
            <a:ext cx="2741760" cy="27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lstStyle>
            <a:lvl1pPr indent="0" algn="r" defTabSz="914400">
              <a:lnSpc>
                <a:spcPct val="9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defRPr>
            </a:lvl1pPr>
          </a:lstStyle>
          <a:p>
            <a:pPr indent="0" algn="r" defTabSz="914400">
              <a:lnSpc>
                <a:spcPct val="90000"/>
              </a:lnSpc>
              <a:buNone/>
              <a:tabLst>
                <a:tab algn="l" pos="0"/>
              </a:tabLst>
            </a:pPr>
            <a:fld id="{186B1DEF-696D-42D7-8F41-4A04FDE64FC5}" type="slidenum">
              <a: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44" name="Рисунок 33" descr=""/>
          <p:cNvPicPr/>
          <p:nvPr/>
        </p:nvPicPr>
        <p:blipFill>
          <a:blip r:embed="rId2"/>
          <a:stretch/>
        </p:blipFill>
        <p:spPr>
          <a:xfrm>
            <a:off x="1037700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Титул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" name="Рисунок 9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Прямоугольник 3"/>
          <p:cNvSpPr/>
          <p:nvPr/>
        </p:nvSpPr>
        <p:spPr>
          <a:xfrm>
            <a:off x="2408040" y="1737360"/>
            <a:ext cx="9782640" cy="3839040"/>
          </a:xfrm>
          <a:prstGeom prst="rect">
            <a:avLst/>
          </a:prstGeom>
          <a:solidFill>
            <a:srgbClr val="ef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pic>
        <p:nvPicPr>
          <p:cNvPr id="23" name="Picture 2" descr="Омская область  : Бесплатная карта, бесплатная карта, свободная карта, Бесплатная базовая карта&#10; : контур"/>
          <p:cNvPicPr/>
          <p:nvPr/>
        </p:nvPicPr>
        <p:blipFill>
          <a:blip r:embed="rId3"/>
          <a:stretch/>
        </p:blipFill>
        <p:spPr>
          <a:xfrm>
            <a:off x="234360" y="243000"/>
            <a:ext cx="4528080" cy="6370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" name="Овал 7"/>
          <p:cNvSpPr/>
          <p:nvPr/>
        </p:nvSpPr>
        <p:spPr>
          <a:xfrm>
            <a:off x="1361520" y="2305080"/>
            <a:ext cx="2246400" cy="2246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Овал 10"/>
          <p:cNvSpPr/>
          <p:nvPr/>
        </p:nvSpPr>
        <p:spPr>
          <a:xfrm>
            <a:off x="1416240" y="2359800"/>
            <a:ext cx="2136960" cy="2136960"/>
          </a:xfrm>
          <a:prstGeom prst="ellipse">
            <a:avLst/>
          </a:prstGeom>
          <a:solidFill>
            <a:srgbClr val="067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pic>
        <p:nvPicPr>
          <p:cNvPr id="26" name="Рисунок 12" descr=""/>
          <p:cNvPicPr/>
          <p:nvPr/>
        </p:nvPicPr>
        <p:blipFill>
          <a:blip r:embed="rId4"/>
          <a:stretch/>
        </p:blipFill>
        <p:spPr>
          <a:xfrm>
            <a:off x="1450800" y="2394360"/>
            <a:ext cx="2068200" cy="2068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" name="Прямоугольник 13"/>
          <p:cNvSpPr/>
          <p:nvPr/>
        </p:nvSpPr>
        <p:spPr>
          <a:xfrm>
            <a:off x="5162400" y="1665000"/>
            <a:ext cx="1429200" cy="73080"/>
          </a:xfrm>
          <a:prstGeom prst="rect">
            <a:avLst/>
          </a:prstGeom>
          <a:solidFill>
            <a:srgbClr val="a7d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28" name="Прямоугольник 14"/>
          <p:cNvSpPr/>
          <p:nvPr/>
        </p:nvSpPr>
        <p:spPr>
          <a:xfrm>
            <a:off x="6591240" y="1665000"/>
            <a:ext cx="1429200" cy="73080"/>
          </a:xfrm>
          <a:prstGeom prst="rect">
            <a:avLst/>
          </a:prstGeom>
          <a:solidFill>
            <a:srgbClr val="1f8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29" name="Прямоугольник 15"/>
          <p:cNvSpPr/>
          <p:nvPr/>
        </p:nvSpPr>
        <p:spPr>
          <a:xfrm>
            <a:off x="8021880" y="1665000"/>
            <a:ext cx="1429200" cy="73080"/>
          </a:xfrm>
          <a:prstGeom prst="rect">
            <a:avLst/>
          </a:prstGeom>
          <a:solidFill>
            <a:srgbClr val="03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 с лого ВЕРХ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sldNum" idx="21"/>
          </p:nvPr>
        </p:nvSpPr>
        <p:spPr>
          <a:xfrm>
            <a:off x="9100800" y="6289560"/>
            <a:ext cx="2741760" cy="27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lstStyle>
            <a:lvl1pPr indent="0" algn="r" defTabSz="914400">
              <a:lnSpc>
                <a:spcPct val="9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defRPr>
            </a:lvl1pPr>
          </a:lstStyle>
          <a:p>
            <a:pPr indent="0" algn="r" defTabSz="914400">
              <a:lnSpc>
                <a:spcPct val="90000"/>
              </a:lnSpc>
              <a:buNone/>
              <a:tabLst>
                <a:tab algn="l" pos="0"/>
              </a:tabLst>
            </a:pPr>
            <a:fld id="{D0BC7922-20D6-4958-8C4F-0968A1A837F0}" type="slidenum">
              <a: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8" name="Text Box 3"/>
          <p:cNvSpPr/>
          <p:nvPr/>
        </p:nvSpPr>
        <p:spPr>
          <a:xfrm>
            <a:off x="10584720" y="51264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9" name="Рисунок 4" descr=""/>
          <p:cNvPicPr/>
          <p:nvPr/>
        </p:nvPicPr>
        <p:blipFill>
          <a:blip r:embed="rId2"/>
          <a:stretch/>
        </p:blipFill>
        <p:spPr>
          <a:xfrm>
            <a:off x="10339200" y="53568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нтент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3" name="Рисунок 9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4" name="Полилиния 25"/>
          <p:cNvSpPr/>
          <p:nvPr/>
        </p:nvSpPr>
        <p:spPr>
          <a:xfrm>
            <a:off x="7171560" y="1135800"/>
            <a:ext cx="4575960" cy="4584960"/>
          </a:xfrm>
          <a:custGeom>
            <a:avLst/>
            <a:gdLst>
              <a:gd name="textAreaLeft" fmla="*/ 0 w 4575960"/>
              <a:gd name="textAreaRight" fmla="*/ 4577400 w 4575960"/>
              <a:gd name="textAreaTop" fmla="*/ 0 h 4584960"/>
              <a:gd name="textAreaBottom" fmla="*/ 4586400 h 4584960"/>
              <a:gd name="GluePoint1X" fmla="*/ 3617992 w 4225052"/>
              <a:gd name="GluePoint1Y" fmla="*/ 3019076 h 4233196"/>
              <a:gd name="GluePoint2X" fmla="*/ 4225052 w 4225052"/>
              <a:gd name="GluePoint2Y" fmla="*/ 3626136 h 4233196"/>
              <a:gd name="GluePoint3X" fmla="*/ 3617992 w 4225052"/>
              <a:gd name="GluePoint3Y" fmla="*/ 4233196 h 4233196"/>
              <a:gd name="GluePoint4X" fmla="*/ 3010932 w 4225052"/>
              <a:gd name="GluePoint4Y" fmla="*/ 3626136 h 4233196"/>
              <a:gd name="GluePoint5X" fmla="*/ 3617992 w 4225052"/>
              <a:gd name="GluePoint5Y" fmla="*/ 3019076 h 4233196"/>
              <a:gd name="GluePoint6X" fmla="*/ 2112526 w 4225052"/>
              <a:gd name="GluePoint6Y" fmla="*/ 3019076 h 4233196"/>
              <a:gd name="GluePoint7X" fmla="*/ 2719586 w 4225052"/>
              <a:gd name="GluePoint7Y" fmla="*/ 3626136 h 4233196"/>
              <a:gd name="GluePoint8X" fmla="*/ 2112526 w 4225052"/>
              <a:gd name="GluePoint8Y" fmla="*/ 4233196 h 4233196"/>
              <a:gd name="GluePoint9X" fmla="*/ 1505466 w 4225052"/>
              <a:gd name="GluePoint9Y" fmla="*/ 3626136 h 4233196"/>
              <a:gd name="GluePoint10X" fmla="*/ 2112526 w 4225052"/>
              <a:gd name="GluePoint10Y" fmla="*/ 3019076 h 4233196"/>
              <a:gd name="GluePoint11X" fmla="*/ 607060 w 4225052"/>
              <a:gd name="GluePoint11Y" fmla="*/ 3019076 h 4233196"/>
              <a:gd name="GluePoint12X" fmla="*/ 1214120 w 4225052"/>
              <a:gd name="GluePoint12Y" fmla="*/ 3626136 h 4233196"/>
              <a:gd name="GluePoint13X" fmla="*/ 607060 w 4225052"/>
              <a:gd name="GluePoint13Y" fmla="*/ 4233196 h 4233196"/>
              <a:gd name="GluePoint14X" fmla="*/ 0 w 4225052"/>
              <a:gd name="GluePoint14Y" fmla="*/ 3626136 h 4233196"/>
              <a:gd name="GluePoint15X" fmla="*/ 607060 w 4225052"/>
              <a:gd name="GluePoint15Y" fmla="*/ 3019076 h 4233196"/>
              <a:gd name="GluePoint16X" fmla="*/ 3617992 w 4225052"/>
              <a:gd name="GluePoint16Y" fmla="*/ 1509538 h 4233196"/>
              <a:gd name="GluePoint17X" fmla="*/ 4225052 w 4225052"/>
              <a:gd name="GluePoint17Y" fmla="*/ 2116598 h 4233196"/>
              <a:gd name="GluePoint18X" fmla="*/ 3617992 w 4225052"/>
              <a:gd name="GluePoint18Y" fmla="*/ 2723658 h 4233196"/>
              <a:gd name="GluePoint19X" fmla="*/ 3010932 w 4225052"/>
              <a:gd name="GluePoint19Y" fmla="*/ 2116598 h 4233196"/>
              <a:gd name="GluePoint20X" fmla="*/ 3617992 w 4225052"/>
              <a:gd name="GluePoint20Y" fmla="*/ 1509538 h 4233196"/>
              <a:gd name="GluePoint21X" fmla="*/ 2112526 w 4225052"/>
              <a:gd name="GluePoint21Y" fmla="*/ 1509538 h 4233196"/>
              <a:gd name="GluePoint22X" fmla="*/ 2719586 w 4225052"/>
              <a:gd name="GluePoint22Y" fmla="*/ 2116598 h 4233196"/>
              <a:gd name="GluePoint23X" fmla="*/ 2112526 w 4225052"/>
              <a:gd name="GluePoint23Y" fmla="*/ 2723658 h 4233196"/>
              <a:gd name="GluePoint24X" fmla="*/ 1505466 w 4225052"/>
              <a:gd name="GluePoint24Y" fmla="*/ 2116598 h 4233196"/>
              <a:gd name="GluePoint25X" fmla="*/ 2112526 w 4225052"/>
              <a:gd name="GluePoint25Y" fmla="*/ 1509538 h 4233196"/>
              <a:gd name="GluePoint26X" fmla="*/ 607060 w 4225052"/>
              <a:gd name="GluePoint26Y" fmla="*/ 1509538 h 4233196"/>
              <a:gd name="GluePoint27X" fmla="*/ 1214120 w 4225052"/>
              <a:gd name="GluePoint27Y" fmla="*/ 2116598 h 4233196"/>
              <a:gd name="GluePoint28X" fmla="*/ 607060 w 4225052"/>
              <a:gd name="GluePoint28Y" fmla="*/ 2723658 h 4233196"/>
              <a:gd name="GluePoint29X" fmla="*/ 0 w 4225052"/>
              <a:gd name="GluePoint29Y" fmla="*/ 2116598 h 4233196"/>
              <a:gd name="GluePoint30X" fmla="*/ 607060 w 4225052"/>
              <a:gd name="GluePoint30Y" fmla="*/ 1509538 h 4233196"/>
              <a:gd name="GluePoint31X" fmla="*/ 3617992 w 4225052"/>
              <a:gd name="GluePoint31Y" fmla="*/ 0 h 4233196"/>
              <a:gd name="GluePoint32X" fmla="*/ 4225052 w 4225052"/>
              <a:gd name="GluePoint32Y" fmla="*/ 607060 h 4233196"/>
              <a:gd name="GluePoint33X" fmla="*/ 3617992 w 4225052"/>
              <a:gd name="GluePoint33Y" fmla="*/ 1214120 h 4233196"/>
              <a:gd name="GluePoint34X" fmla="*/ 3010932 w 4225052"/>
              <a:gd name="GluePoint34Y" fmla="*/ 607060 h 4233196"/>
              <a:gd name="GluePoint35X" fmla="*/ 3617992 w 4225052"/>
              <a:gd name="GluePoint35Y" fmla="*/ 0 h 4233196"/>
              <a:gd name="GluePoint36X" fmla="*/ 2112526 w 4225052"/>
              <a:gd name="GluePoint36Y" fmla="*/ 0 h 4233196"/>
              <a:gd name="GluePoint37X" fmla="*/ 2719586 w 4225052"/>
              <a:gd name="GluePoint37Y" fmla="*/ 607060 h 4233196"/>
              <a:gd name="GluePoint38X" fmla="*/ 2112526 w 4225052"/>
              <a:gd name="GluePoint38Y" fmla="*/ 1214120 h 4233196"/>
              <a:gd name="GluePoint39X" fmla="*/ 1505466 w 4225052"/>
              <a:gd name="GluePoint39Y" fmla="*/ 607060 h 4233196"/>
              <a:gd name="GluePoint40X" fmla="*/ 2112526 w 4225052"/>
              <a:gd name="GluePoint40Y" fmla="*/ 0 h 4233196"/>
              <a:gd name="GluePoint41X" fmla="*/ 607060 w 4225052"/>
              <a:gd name="GluePoint41Y" fmla="*/ 0 h 4233196"/>
              <a:gd name="GluePoint42X" fmla="*/ 1214120 w 4225052"/>
              <a:gd name="GluePoint42Y" fmla="*/ 607060 h 4233196"/>
              <a:gd name="GluePoint43X" fmla="*/ 607060 w 4225052"/>
              <a:gd name="GluePoint43Y" fmla="*/ 1214120 h 4233196"/>
              <a:gd name="GluePoint44X" fmla="*/ 1 w 4225052"/>
              <a:gd name="GluePoint44Y" fmla="*/ 607060 h 4233196"/>
              <a:gd name="GluePoint45X" fmla="*/ 607060 w 4225052"/>
              <a:gd name="GluePoint45Y" fmla="*/ 0 h 423319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  <a:cxn ang="0">
                <a:pos x="GluePoint14X" y="GluePoint14Y"/>
              </a:cxn>
              <a:cxn ang="0">
                <a:pos x="GluePoint15X" y="GluePoint15Y"/>
              </a:cxn>
              <a:cxn ang="0">
                <a:pos x="GluePoint16X" y="GluePoint16Y"/>
              </a:cxn>
              <a:cxn ang="0">
                <a:pos x="GluePoint17X" y="GluePoint17Y"/>
              </a:cxn>
              <a:cxn ang="0">
                <a:pos x="GluePoint18X" y="GluePoint18Y"/>
              </a:cxn>
              <a:cxn ang="0">
                <a:pos x="GluePoint19X" y="GluePoint19Y"/>
              </a:cxn>
              <a:cxn ang="0">
                <a:pos x="GluePoint20X" y="GluePoint20Y"/>
              </a:cxn>
              <a:cxn ang="0">
                <a:pos x="GluePoint21X" y="GluePoint21Y"/>
              </a:cxn>
              <a:cxn ang="0">
                <a:pos x="GluePoint22X" y="GluePoint22Y"/>
              </a:cxn>
              <a:cxn ang="0">
                <a:pos x="GluePoint23X" y="GluePoint23Y"/>
              </a:cxn>
              <a:cxn ang="0">
                <a:pos x="GluePoint24X" y="GluePoint24Y"/>
              </a:cxn>
              <a:cxn ang="0">
                <a:pos x="GluePoint25X" y="GluePoint25Y"/>
              </a:cxn>
              <a:cxn ang="0">
                <a:pos x="GluePoint26X" y="GluePoint26Y"/>
              </a:cxn>
              <a:cxn ang="0">
                <a:pos x="GluePoint27X" y="GluePoint27Y"/>
              </a:cxn>
              <a:cxn ang="0">
                <a:pos x="GluePoint28X" y="GluePoint28Y"/>
              </a:cxn>
              <a:cxn ang="0">
                <a:pos x="GluePoint29X" y="GluePoint29Y"/>
              </a:cxn>
              <a:cxn ang="0">
                <a:pos x="GluePoint30X" y="GluePoint30Y"/>
              </a:cxn>
              <a:cxn ang="0">
                <a:pos x="GluePoint31X" y="GluePoint31Y"/>
              </a:cxn>
              <a:cxn ang="0">
                <a:pos x="GluePoint32X" y="GluePoint32Y"/>
              </a:cxn>
              <a:cxn ang="0">
                <a:pos x="GluePoint33X" y="GluePoint33Y"/>
              </a:cxn>
              <a:cxn ang="0">
                <a:pos x="GluePoint34X" y="GluePoint34Y"/>
              </a:cxn>
              <a:cxn ang="0">
                <a:pos x="GluePoint35X" y="GluePoint35Y"/>
              </a:cxn>
              <a:cxn ang="0">
                <a:pos x="GluePoint36X" y="GluePoint36Y"/>
              </a:cxn>
              <a:cxn ang="0">
                <a:pos x="GluePoint37X" y="GluePoint37Y"/>
              </a:cxn>
              <a:cxn ang="0">
                <a:pos x="GluePoint38X" y="GluePoint38Y"/>
              </a:cxn>
              <a:cxn ang="0">
                <a:pos x="GluePoint39X" y="GluePoint39Y"/>
              </a:cxn>
              <a:cxn ang="0">
                <a:pos x="GluePoint40X" y="GluePoint40Y"/>
              </a:cxn>
              <a:cxn ang="0">
                <a:pos x="GluePoint41X" y="GluePoint41Y"/>
              </a:cxn>
              <a:cxn ang="0">
                <a:pos x="GluePoint42X" y="GluePoint42Y"/>
              </a:cxn>
              <a:cxn ang="0">
                <a:pos x="GluePoint43X" y="GluePoint43Y"/>
              </a:cxn>
              <a:cxn ang="0">
                <a:pos x="GluePoint44X" y="GluePoint44Y"/>
              </a:cxn>
              <a:cxn ang="0">
                <a:pos x="GluePoint45X" y="GluePoint45Y"/>
              </a:cxn>
            </a:cxnLst>
            <a:rect l="textAreaLeft" t="textAreaTop" r="textAreaRight" b="textAreaBottom"/>
            <a:pathLst>
              <a:path w="4225052" h="4233196">
                <a:moveTo>
                  <a:pt x="3617992" y="3019076"/>
                </a:moveTo>
                <a:cubicBezTo>
                  <a:pt x="3953262" y="3019076"/>
                  <a:pt x="4225052" y="3290866"/>
                  <a:pt x="4225052" y="3626136"/>
                </a:cubicBezTo>
                <a:cubicBezTo>
                  <a:pt x="4225052" y="3961406"/>
                  <a:pt x="3953262" y="4233196"/>
                  <a:pt x="3617992" y="4233196"/>
                </a:cubicBezTo>
                <a:cubicBezTo>
                  <a:pt x="3282722" y="4233196"/>
                  <a:pt x="3010932" y="3961406"/>
                  <a:pt x="3010932" y="3626136"/>
                </a:cubicBezTo>
                <a:cubicBezTo>
                  <a:pt x="3010932" y="3290866"/>
                  <a:pt x="3282722" y="3019076"/>
                  <a:pt x="3617992" y="3019076"/>
                </a:cubicBezTo>
                <a:close/>
                <a:moveTo>
                  <a:pt x="2112526" y="3019076"/>
                </a:moveTo>
                <a:cubicBezTo>
                  <a:pt x="2447796" y="3019076"/>
                  <a:pt x="2719586" y="3290866"/>
                  <a:pt x="2719586" y="3626136"/>
                </a:cubicBezTo>
                <a:cubicBezTo>
                  <a:pt x="2719586" y="3961406"/>
                  <a:pt x="2447796" y="4233196"/>
                  <a:pt x="2112526" y="4233196"/>
                </a:cubicBezTo>
                <a:cubicBezTo>
                  <a:pt x="1777256" y="4233196"/>
                  <a:pt x="1505466" y="3961406"/>
                  <a:pt x="1505466" y="3626136"/>
                </a:cubicBezTo>
                <a:cubicBezTo>
                  <a:pt x="1505466" y="3290866"/>
                  <a:pt x="1777256" y="3019076"/>
                  <a:pt x="2112526" y="3019076"/>
                </a:cubicBezTo>
                <a:close/>
                <a:moveTo>
                  <a:pt x="607060" y="3019076"/>
                </a:moveTo>
                <a:cubicBezTo>
                  <a:pt x="942330" y="3019076"/>
                  <a:pt x="1214120" y="3290866"/>
                  <a:pt x="1214120" y="3626136"/>
                </a:cubicBezTo>
                <a:cubicBezTo>
                  <a:pt x="1214120" y="3961406"/>
                  <a:pt x="942330" y="4233196"/>
                  <a:pt x="607060" y="4233196"/>
                </a:cubicBezTo>
                <a:cubicBezTo>
                  <a:pt x="271790" y="4233196"/>
                  <a:pt x="0" y="3961406"/>
                  <a:pt x="0" y="3626136"/>
                </a:cubicBezTo>
                <a:cubicBezTo>
                  <a:pt x="0" y="3290866"/>
                  <a:pt x="271790" y="3019076"/>
                  <a:pt x="607060" y="3019076"/>
                </a:cubicBezTo>
                <a:close/>
                <a:moveTo>
                  <a:pt x="3617992" y="1509538"/>
                </a:moveTo>
                <a:cubicBezTo>
                  <a:pt x="3953262" y="1509538"/>
                  <a:pt x="4225052" y="1781328"/>
                  <a:pt x="4225052" y="2116598"/>
                </a:cubicBezTo>
                <a:cubicBezTo>
                  <a:pt x="4225052" y="2451868"/>
                  <a:pt x="3953262" y="2723658"/>
                  <a:pt x="3617992" y="2723658"/>
                </a:cubicBezTo>
                <a:cubicBezTo>
                  <a:pt x="3282722" y="2723658"/>
                  <a:pt x="3010932" y="2451868"/>
                  <a:pt x="3010932" y="2116598"/>
                </a:cubicBezTo>
                <a:cubicBezTo>
                  <a:pt x="3010932" y="1781328"/>
                  <a:pt x="3282722" y="1509538"/>
                  <a:pt x="3617992" y="1509538"/>
                </a:cubicBezTo>
                <a:close/>
                <a:moveTo>
                  <a:pt x="2112526" y="1509538"/>
                </a:moveTo>
                <a:cubicBezTo>
                  <a:pt x="2447796" y="1509538"/>
                  <a:pt x="2719586" y="1781328"/>
                  <a:pt x="2719586" y="2116598"/>
                </a:cubicBezTo>
                <a:cubicBezTo>
                  <a:pt x="2719586" y="2451868"/>
                  <a:pt x="2447796" y="2723658"/>
                  <a:pt x="2112526" y="2723658"/>
                </a:cubicBezTo>
                <a:cubicBezTo>
                  <a:pt x="1777256" y="2723658"/>
                  <a:pt x="1505466" y="2451868"/>
                  <a:pt x="1505466" y="2116598"/>
                </a:cubicBezTo>
                <a:cubicBezTo>
                  <a:pt x="1505466" y="1781328"/>
                  <a:pt x="1777256" y="1509538"/>
                  <a:pt x="2112526" y="1509538"/>
                </a:cubicBezTo>
                <a:close/>
                <a:moveTo>
                  <a:pt x="607060" y="1509538"/>
                </a:moveTo>
                <a:cubicBezTo>
                  <a:pt x="942330" y="1509538"/>
                  <a:pt x="1214120" y="1781328"/>
                  <a:pt x="1214120" y="2116598"/>
                </a:cubicBezTo>
                <a:cubicBezTo>
                  <a:pt x="1214120" y="2451868"/>
                  <a:pt x="942330" y="2723658"/>
                  <a:pt x="607060" y="2723658"/>
                </a:cubicBezTo>
                <a:cubicBezTo>
                  <a:pt x="271790" y="2723658"/>
                  <a:pt x="0" y="2451868"/>
                  <a:pt x="0" y="2116598"/>
                </a:cubicBezTo>
                <a:cubicBezTo>
                  <a:pt x="0" y="1781328"/>
                  <a:pt x="271790" y="1509538"/>
                  <a:pt x="607060" y="1509538"/>
                </a:cubicBezTo>
                <a:close/>
                <a:moveTo>
                  <a:pt x="3617992" y="0"/>
                </a:moveTo>
                <a:cubicBezTo>
                  <a:pt x="3953262" y="0"/>
                  <a:pt x="4225052" y="271790"/>
                  <a:pt x="4225052" y="607060"/>
                </a:cubicBezTo>
                <a:cubicBezTo>
                  <a:pt x="4225052" y="942330"/>
                  <a:pt x="3953262" y="1214120"/>
                  <a:pt x="3617992" y="1214120"/>
                </a:cubicBezTo>
                <a:cubicBezTo>
                  <a:pt x="3282722" y="1214120"/>
                  <a:pt x="3010932" y="942330"/>
                  <a:pt x="3010932" y="607060"/>
                </a:cubicBezTo>
                <a:cubicBezTo>
                  <a:pt x="3010932" y="271790"/>
                  <a:pt x="3282722" y="0"/>
                  <a:pt x="3617992" y="0"/>
                </a:cubicBezTo>
                <a:close/>
                <a:moveTo>
                  <a:pt x="2112526" y="0"/>
                </a:moveTo>
                <a:cubicBezTo>
                  <a:pt x="2447796" y="0"/>
                  <a:pt x="2719586" y="271790"/>
                  <a:pt x="2719586" y="607060"/>
                </a:cubicBezTo>
                <a:cubicBezTo>
                  <a:pt x="2719586" y="942330"/>
                  <a:pt x="2447796" y="1214120"/>
                  <a:pt x="2112526" y="1214120"/>
                </a:cubicBezTo>
                <a:cubicBezTo>
                  <a:pt x="1777256" y="1214120"/>
                  <a:pt x="1505466" y="942330"/>
                  <a:pt x="1505466" y="607060"/>
                </a:cubicBezTo>
                <a:cubicBezTo>
                  <a:pt x="1505466" y="271790"/>
                  <a:pt x="1777256" y="0"/>
                  <a:pt x="2112526" y="0"/>
                </a:cubicBezTo>
                <a:close/>
                <a:moveTo>
                  <a:pt x="607060" y="0"/>
                </a:moveTo>
                <a:cubicBezTo>
                  <a:pt x="942330" y="0"/>
                  <a:pt x="1214120" y="271790"/>
                  <a:pt x="1214120" y="607060"/>
                </a:cubicBezTo>
                <a:cubicBezTo>
                  <a:pt x="1214120" y="942330"/>
                  <a:pt x="942330" y="1214120"/>
                  <a:pt x="607060" y="1214120"/>
                </a:cubicBezTo>
                <a:cubicBezTo>
                  <a:pt x="271790" y="1214120"/>
                  <a:pt x="1" y="942330"/>
                  <a:pt x="1" y="607060"/>
                </a:cubicBezTo>
                <a:cubicBezTo>
                  <a:pt x="1" y="271790"/>
                  <a:pt x="271790" y="0"/>
                  <a:pt x="607060" y="0"/>
                </a:cubicBezTo>
                <a:close/>
              </a:path>
            </a:pathLst>
          </a:custGeom>
          <a:gradFill rotWithShape="0">
            <a:gsLst>
              <a:gs pos="19000">
                <a:srgbClr val="004575"/>
              </a:gs>
              <a:gs pos="100000">
                <a:srgbClr val="007dd2"/>
              </a:gs>
            </a:gsLst>
            <a:lin ang="135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Мокап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ldNum" idx="22"/>
          </p:nvPr>
        </p:nvSpPr>
        <p:spPr>
          <a:xfrm>
            <a:off x="9100800" y="6289560"/>
            <a:ext cx="2741760" cy="27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lstStyle>
            <a:lvl1pPr indent="0" algn="r" defTabSz="914400">
              <a:lnSpc>
                <a:spcPct val="9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defRPr>
            </a:lvl1pPr>
          </a:lstStyle>
          <a:p>
            <a:pPr indent="0" algn="r" defTabSz="914400">
              <a:lnSpc>
                <a:spcPct val="90000"/>
              </a:lnSpc>
              <a:buNone/>
              <a:tabLst>
                <a:tab algn="l" pos="0"/>
              </a:tabLst>
            </a:pPr>
            <a:fld id="{1446B063-5C83-4F08-B96C-A16B84064FF8}" type="slidenum">
              <a: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8" name="Freeform 51"/>
          <p:cNvSpPr/>
          <p:nvPr/>
        </p:nvSpPr>
        <p:spPr>
          <a:xfrm rot="10800000">
            <a:off x="4286880" y="1440"/>
            <a:ext cx="7905240" cy="6941520"/>
          </a:xfrm>
          <a:custGeom>
            <a:avLst/>
            <a:gdLst>
              <a:gd name="textAreaLeft" fmla="*/ 0 w 7905240"/>
              <a:gd name="textAreaRight" fmla="*/ 7906680 w 7905240"/>
              <a:gd name="textAreaTop" fmla="*/ 0 h 6941520"/>
              <a:gd name="textAreaBottom" fmla="*/ 6942960 h 6941520"/>
              <a:gd name="GluePoint1X" fmla="*/ 0 w 6707335"/>
              <a:gd name="GluePoint1Y" fmla="*/ 0 h 6874276"/>
              <a:gd name="GluePoint2X" fmla="*/ 6707335 w 6707335"/>
              <a:gd name="GluePoint2Y" fmla="*/ 14477 h 6874276"/>
              <a:gd name="GluePoint3X" fmla="*/ 6578507 w 6707335"/>
              <a:gd name="GluePoint3Y" fmla="*/ 156224 h 6874276"/>
              <a:gd name="GluePoint4X" fmla="*/ 5798525 w 6707335"/>
              <a:gd name="GluePoint4Y" fmla="*/ 2328931 h 6874276"/>
              <a:gd name="GluePoint5X" fmla="*/ 6066949 w 6707335"/>
              <a:gd name="GluePoint5Y" fmla="*/ 3658479 h 6874276"/>
              <a:gd name="GluePoint6X" fmla="*/ 6095259 w 6707335"/>
              <a:gd name="GluePoint6Y" fmla="*/ 3717248 h 6874276"/>
              <a:gd name="GluePoint7X" fmla="*/ 6112765 w 6707335"/>
              <a:gd name="GluePoint7Y" fmla="*/ 3795331 h 6874276"/>
              <a:gd name="GluePoint8X" fmla="*/ 6155314 w 6707335"/>
              <a:gd name="GluePoint8Y" fmla="*/ 3865367 h 6874276"/>
              <a:gd name="GluePoint9X" fmla="*/ 6567571 w 6707335"/>
              <a:gd name="GluePoint9Y" fmla="*/ 5493496 h 6874276"/>
              <a:gd name="GluePoint10X" fmla="*/ 6299148 w 6707335"/>
              <a:gd name="GluePoint10Y" fmla="*/ 6823044 h 6874276"/>
              <a:gd name="GluePoint11X" fmla="*/ 6274468 w 6707335"/>
              <a:gd name="GluePoint11Y" fmla="*/ 6874276 h 6874276"/>
              <a:gd name="GluePoint12X" fmla="*/ 0 w 6707335"/>
              <a:gd name="GluePoint12Y" fmla="*/ 6874276 h 687427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</a:cxnLst>
            <a:rect l="textAreaLeft" t="textAreaTop" r="textAreaRight" b="textAreaBottom"/>
            <a:pathLst>
              <a:path w="6707335" h="6874276">
                <a:moveTo>
                  <a:pt x="0" y="0"/>
                </a:moveTo>
                <a:lnTo>
                  <a:pt x="6707335" y="14477"/>
                </a:lnTo>
                <a:lnTo>
                  <a:pt x="6578507" y="156224"/>
                </a:lnTo>
                <a:cubicBezTo>
                  <a:pt x="6091236" y="746660"/>
                  <a:pt x="5798525" y="1503612"/>
                  <a:pt x="5798525" y="2328931"/>
                </a:cubicBezTo>
                <a:cubicBezTo>
                  <a:pt x="5798525" y="2800542"/>
                  <a:pt x="5894104" y="3249829"/>
                  <a:pt x="6066949" y="3658479"/>
                </a:cubicBezTo>
                <a:lnTo>
                  <a:pt x="6095259" y="3717248"/>
                </a:lnTo>
                <a:lnTo>
                  <a:pt x="6112765" y="3795331"/>
                </a:lnTo>
                <a:lnTo>
                  <a:pt x="6155314" y="3865367"/>
                </a:lnTo>
                <a:cubicBezTo>
                  <a:pt x="6418229" y="4349350"/>
                  <a:pt x="6567571" y="4903983"/>
                  <a:pt x="6567571" y="5493496"/>
                </a:cubicBezTo>
                <a:cubicBezTo>
                  <a:pt x="6567571" y="5965107"/>
                  <a:pt x="6471992" y="6414394"/>
                  <a:pt x="6299148" y="6823044"/>
                </a:cubicBezTo>
                <a:lnTo>
                  <a:pt x="6274468" y="6874276"/>
                </a:lnTo>
                <a:lnTo>
                  <a:pt x="0" y="6874276"/>
                </a:lnTo>
                <a:close/>
              </a:path>
            </a:pathLst>
          </a:custGeom>
          <a:solidFill>
            <a:srgbClr val="005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159" name="Text Box 3"/>
          <p:cNvSpPr/>
          <p:nvPr/>
        </p:nvSpPr>
        <p:spPr>
          <a:xfrm>
            <a:off x="10584720" y="51264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0" name="Рисунок 10" descr=""/>
          <p:cNvPicPr/>
          <p:nvPr/>
        </p:nvPicPr>
        <p:blipFill>
          <a:blip r:embed="rId2"/>
          <a:stretch/>
        </p:blipFill>
        <p:spPr>
          <a:xfrm>
            <a:off x="10339200" y="53568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нтент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 Box 3"/>
          <p:cNvSpPr/>
          <p:nvPr/>
        </p:nvSpPr>
        <p:spPr>
          <a:xfrm>
            <a:off x="10584720" y="51264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4" name="Рисунок 7" descr=""/>
          <p:cNvPicPr/>
          <p:nvPr/>
        </p:nvPicPr>
        <p:blipFill>
          <a:blip r:embed="rId2"/>
          <a:stretch/>
        </p:blipFill>
        <p:spPr>
          <a:xfrm>
            <a:off x="10339200" y="53568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нтент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8" name="Рисунок 9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Мокап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Полилиния 13"/>
          <p:cNvSpPr/>
          <p:nvPr/>
        </p:nvSpPr>
        <p:spPr>
          <a:xfrm>
            <a:off x="0" y="0"/>
            <a:ext cx="5581800" cy="6856560"/>
          </a:xfrm>
          <a:custGeom>
            <a:avLst/>
            <a:gdLst>
              <a:gd name="textAreaLeft" fmla="*/ 0 w 5581800"/>
              <a:gd name="textAreaRight" fmla="*/ 5583240 w 5581800"/>
              <a:gd name="textAreaTop" fmla="*/ 0 h 6856560"/>
              <a:gd name="textAreaBottom" fmla="*/ 6858000 h 6856560"/>
              <a:gd name="GluePoint1X" fmla="*/ 0 w 5583196"/>
              <a:gd name="GluePoint1Y" fmla="*/ 0 h 6858000"/>
              <a:gd name="GluePoint2X" fmla="*/ 3905813 w 5583196"/>
              <a:gd name="GluePoint2Y" fmla="*/ 0 h 6858000"/>
              <a:gd name="GluePoint3X" fmla="*/ 3911085 w 5583196"/>
              <a:gd name="GluePoint3Y" fmla="*/ 4567 h 6858000"/>
              <a:gd name="GluePoint4X" fmla="*/ 5583196 w 5583196"/>
              <a:gd name="GluePoint4Y" fmla="*/ 3782469 h 6858000"/>
              <a:gd name="GluePoint5X" fmla="*/ 4569257 w 5583196"/>
              <a:gd name="GluePoint5Y" fmla="*/ 6836136 h 6858000"/>
              <a:gd name="GluePoint6X" fmla="*/ 4552075 w 5583196"/>
              <a:gd name="GluePoint6Y" fmla="*/ 6858000 h 6858000"/>
              <a:gd name="GluePoint7X" fmla="*/ 0 w 5583196"/>
              <a:gd name="GluePoint7Y" fmla="*/ 6858000 h 68580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5583196" h="6858000">
                <a:moveTo>
                  <a:pt x="0" y="0"/>
                </a:moveTo>
                <a:lnTo>
                  <a:pt x="3905813" y="0"/>
                </a:lnTo>
                <a:lnTo>
                  <a:pt x="3911085" y="4567"/>
                </a:lnTo>
                <a:cubicBezTo>
                  <a:pt x="4938298" y="938189"/>
                  <a:pt x="5583196" y="2285017"/>
                  <a:pt x="5583196" y="3782469"/>
                </a:cubicBezTo>
                <a:cubicBezTo>
                  <a:pt x="5583196" y="4927580"/>
                  <a:pt x="5206076" y="5984610"/>
                  <a:pt x="4569257" y="6836136"/>
                </a:cubicBezTo>
                <a:lnTo>
                  <a:pt x="455207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7bbff">
              <a:alpha val="55000"/>
            </a:srgbClr>
          </a:solidFill>
          <a:ln w="12700">
            <a:noFill/>
          </a:ln>
          <a:effectLst>
            <a:outerShdw algn="ctr" rotWithShape="0" sx="1000" sy="1000">
              <a:srgbClr val="367cff"/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ru-RU" sz="45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81760" y="607680"/>
            <a:ext cx="10514160" cy="36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4400" strike="noStrike" u="none">
                <a:solidFill>
                  <a:schemeClr val="dk1"/>
                </a:solidFill>
                <a:effectLst/>
                <a:uFillTx/>
                <a:latin typeface="Roboto Black"/>
              </a:rPr>
              <a:t>Образец заголовка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sldNum" idx="23"/>
          </p:nvPr>
        </p:nvSpPr>
        <p:spPr>
          <a:xfrm>
            <a:off x="9100800" y="6289560"/>
            <a:ext cx="2741760" cy="27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lstStyle>
            <a:lvl1pPr indent="0" algn="r" defTabSz="914400">
              <a:lnSpc>
                <a:spcPct val="9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defRPr>
            </a:lvl1pPr>
          </a:lstStyle>
          <a:p>
            <a:pPr indent="0" algn="r" defTabSz="914400">
              <a:lnSpc>
                <a:spcPct val="90000"/>
              </a:lnSpc>
              <a:buNone/>
              <a:tabLst>
                <a:tab algn="l" pos="0"/>
              </a:tabLst>
            </a:pPr>
            <a:fld id="{BC792C70-294C-4B7E-80B2-B6FCF5F95ADC}" type="slidenum">
              <a: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4" name="Text Box 3"/>
          <p:cNvSpPr/>
          <p:nvPr/>
        </p:nvSpPr>
        <p:spPr>
          <a:xfrm>
            <a:off x="10584720" y="51264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5" name="Рисунок 7" descr=""/>
          <p:cNvPicPr/>
          <p:nvPr/>
        </p:nvPicPr>
        <p:blipFill>
          <a:blip r:embed="rId2"/>
          <a:stretch/>
        </p:blipFill>
        <p:spPr>
          <a:xfrm>
            <a:off x="10339200" y="53568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 с лого НИЗ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8" name="Рисунок 9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Мокап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ldNum" idx="24"/>
          </p:nvPr>
        </p:nvSpPr>
        <p:spPr>
          <a:xfrm>
            <a:off x="9100800" y="6289560"/>
            <a:ext cx="2741760" cy="27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spAutoFit/>
          </a:bodyPr>
          <a:lstStyle>
            <a:lvl1pPr indent="0" algn="r" defTabSz="914400">
              <a:lnSpc>
                <a:spcPct val="9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defRPr>
            </a:lvl1pPr>
          </a:lstStyle>
          <a:p>
            <a:pPr indent="0" algn="r" defTabSz="914400">
              <a:lnSpc>
                <a:spcPct val="90000"/>
              </a:lnSpc>
              <a:buNone/>
              <a:tabLst>
                <a:tab algn="l" pos="0"/>
              </a:tabLst>
            </a:pPr>
            <a:fld id="{FE44B35F-92ED-4C27-9CF0-CD25F131EEC3}" type="slidenum">
              <a:rPr b="0" lang="ru-RU" sz="1200" strike="noStrike" u="none">
                <a:solidFill>
                  <a:srgbClr val="808080"/>
                </a:solidFill>
                <a:effectLst/>
                <a:uFillTx/>
                <a:latin typeface="Roboto"/>
                <a:ea typeface="VTB Group Cond Book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2" name="Freeform 51"/>
          <p:cNvSpPr/>
          <p:nvPr/>
        </p:nvSpPr>
        <p:spPr>
          <a:xfrm rot="10800000">
            <a:off x="4286880" y="1440"/>
            <a:ext cx="7905240" cy="6941520"/>
          </a:xfrm>
          <a:custGeom>
            <a:avLst/>
            <a:gdLst>
              <a:gd name="textAreaLeft" fmla="*/ 0 w 7905240"/>
              <a:gd name="textAreaRight" fmla="*/ 7906680 w 7905240"/>
              <a:gd name="textAreaTop" fmla="*/ 0 h 6941520"/>
              <a:gd name="textAreaBottom" fmla="*/ 6942960 h 6941520"/>
              <a:gd name="GluePoint1X" fmla="*/ 0 w 6707335"/>
              <a:gd name="GluePoint1Y" fmla="*/ 0 h 6874276"/>
              <a:gd name="GluePoint2X" fmla="*/ 6707335 w 6707335"/>
              <a:gd name="GluePoint2Y" fmla="*/ 14477 h 6874276"/>
              <a:gd name="GluePoint3X" fmla="*/ 6578507 w 6707335"/>
              <a:gd name="GluePoint3Y" fmla="*/ 156224 h 6874276"/>
              <a:gd name="GluePoint4X" fmla="*/ 5798525 w 6707335"/>
              <a:gd name="GluePoint4Y" fmla="*/ 2328931 h 6874276"/>
              <a:gd name="GluePoint5X" fmla="*/ 6066949 w 6707335"/>
              <a:gd name="GluePoint5Y" fmla="*/ 3658479 h 6874276"/>
              <a:gd name="GluePoint6X" fmla="*/ 6095259 w 6707335"/>
              <a:gd name="GluePoint6Y" fmla="*/ 3717248 h 6874276"/>
              <a:gd name="GluePoint7X" fmla="*/ 6112765 w 6707335"/>
              <a:gd name="GluePoint7Y" fmla="*/ 3795331 h 6874276"/>
              <a:gd name="GluePoint8X" fmla="*/ 6155314 w 6707335"/>
              <a:gd name="GluePoint8Y" fmla="*/ 3865367 h 6874276"/>
              <a:gd name="GluePoint9X" fmla="*/ 6567571 w 6707335"/>
              <a:gd name="GluePoint9Y" fmla="*/ 5493496 h 6874276"/>
              <a:gd name="GluePoint10X" fmla="*/ 6299148 w 6707335"/>
              <a:gd name="GluePoint10Y" fmla="*/ 6823044 h 6874276"/>
              <a:gd name="GluePoint11X" fmla="*/ 6274468 w 6707335"/>
              <a:gd name="GluePoint11Y" fmla="*/ 6874276 h 6874276"/>
              <a:gd name="GluePoint12X" fmla="*/ 0 w 6707335"/>
              <a:gd name="GluePoint12Y" fmla="*/ 6874276 h 687427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</a:cxnLst>
            <a:rect l="textAreaLeft" t="textAreaTop" r="textAreaRight" b="textAreaBottom"/>
            <a:pathLst>
              <a:path w="6707335" h="6874276">
                <a:moveTo>
                  <a:pt x="0" y="0"/>
                </a:moveTo>
                <a:lnTo>
                  <a:pt x="6707335" y="14477"/>
                </a:lnTo>
                <a:lnTo>
                  <a:pt x="6578507" y="156224"/>
                </a:lnTo>
                <a:cubicBezTo>
                  <a:pt x="6091236" y="746660"/>
                  <a:pt x="5798525" y="1503612"/>
                  <a:pt x="5798525" y="2328931"/>
                </a:cubicBezTo>
                <a:cubicBezTo>
                  <a:pt x="5798525" y="2800542"/>
                  <a:pt x="5894104" y="3249829"/>
                  <a:pt x="6066949" y="3658479"/>
                </a:cubicBezTo>
                <a:lnTo>
                  <a:pt x="6095259" y="3717248"/>
                </a:lnTo>
                <a:lnTo>
                  <a:pt x="6112765" y="3795331"/>
                </a:lnTo>
                <a:lnTo>
                  <a:pt x="6155314" y="3865367"/>
                </a:lnTo>
                <a:cubicBezTo>
                  <a:pt x="6418229" y="4349350"/>
                  <a:pt x="6567571" y="4903983"/>
                  <a:pt x="6567571" y="5493496"/>
                </a:cubicBezTo>
                <a:cubicBezTo>
                  <a:pt x="6567571" y="5965107"/>
                  <a:pt x="6471992" y="6414394"/>
                  <a:pt x="6299148" y="6823044"/>
                </a:cubicBezTo>
                <a:lnTo>
                  <a:pt x="6274468" y="6874276"/>
                </a:lnTo>
                <a:lnTo>
                  <a:pt x="0" y="6874276"/>
                </a:lnTo>
                <a:close/>
              </a:path>
            </a:pathLst>
          </a:custGeom>
          <a:solidFill>
            <a:srgbClr val="005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183" name="Text Box 3"/>
          <p:cNvSpPr/>
          <p:nvPr/>
        </p:nvSpPr>
        <p:spPr>
          <a:xfrm>
            <a:off x="10584720" y="51264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4" name="Рисунок 10" descr=""/>
          <p:cNvPicPr/>
          <p:nvPr/>
        </p:nvPicPr>
        <p:blipFill>
          <a:blip r:embed="rId2"/>
          <a:stretch/>
        </p:blipFill>
        <p:spPr>
          <a:xfrm>
            <a:off x="10339200" y="535680"/>
            <a:ext cx="183240" cy="18324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Галерея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ldNum" idx="25"/>
          </p:nvPr>
        </p:nvSpPr>
        <p:spPr>
          <a:xfrm>
            <a:off x="11272680" y="6248520"/>
            <a:ext cx="446400" cy="239760"/>
          </a:xfrm>
          <a:prstGeom prst="rect">
            <a:avLst/>
          </a:prstGeom>
          <a:pattFill prst="wdUpDiag">
            <a:fgClr>
              <a:srgbClr val="005692"/>
            </a:fgClr>
            <a:bgClr>
              <a:srgbClr val="ffffff"/>
            </a:bgClr>
          </a:pattFill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400" strike="noStrike" u="none">
                <a:solidFill>
                  <a:schemeClr val="accent5">
                    <a:tint val="75000"/>
                  </a:schemeClr>
                </a:solidFill>
                <a:effectLst/>
                <a:uFillTx/>
                <a:latin typeface="Arial Narrow"/>
                <a:ea typeface="Arial Narrow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8D8668F-822A-4F5C-8D8B-ED44F40C20CC}" type="slidenum">
              <a:rPr b="0" lang="x-none" sz="1400" strike="noStrike" u="none">
                <a:solidFill>
                  <a:schemeClr val="accent5">
                    <a:tint val="75000"/>
                  </a:schemeClr>
                </a:solidFill>
                <a:effectLst/>
                <a:uFillTx/>
                <a:latin typeface="Arial Narrow"/>
                <a:ea typeface="Arial Narrow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Галерея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dt" idx="26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ftr" idx="27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sldNum" idx="28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5C7549C-457B-4562-9A7B-030D00F712E8}" type="slidenum">
              <a: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1" name="Прямоугольник: скругленные углы 6"/>
          <p:cNvSpPr/>
          <p:nvPr/>
        </p:nvSpPr>
        <p:spPr>
          <a:xfrm>
            <a:off x="9125640" y="3614760"/>
            <a:ext cx="2626560" cy="2726640"/>
          </a:xfrm>
          <a:prstGeom prst="roundRect">
            <a:avLst>
              <a:gd name="adj" fmla="val 6783"/>
            </a:avLst>
          </a:prstGeom>
          <a:gradFill rotWithShape="0">
            <a:gsLst>
              <a:gs pos="0">
                <a:srgbClr val="005692"/>
              </a:gs>
              <a:gs pos="100000">
                <a:srgbClr val="004574"/>
              </a:gs>
            </a:gsLst>
            <a:lin ang="135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192" name="Text Box 3"/>
          <p:cNvSpPr/>
          <p:nvPr/>
        </p:nvSpPr>
        <p:spPr>
          <a:xfrm>
            <a:off x="10584720" y="51264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3" name="Рисунок 17" descr=""/>
          <p:cNvPicPr/>
          <p:nvPr/>
        </p:nvPicPr>
        <p:blipFill>
          <a:blip r:embed="rId2"/>
          <a:stretch/>
        </p:blipFill>
        <p:spPr>
          <a:xfrm>
            <a:off x="10339200" y="53568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Титул 3">
    <p:bg>
      <p:bgPr>
        <a:gradFill rotWithShape="0">
          <a:gsLst>
            <a:gs pos="0">
              <a:srgbClr val="004575"/>
            </a:gs>
            <a:gs pos="100000">
              <a:srgbClr val="005692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sldNum" idx="1"/>
          </p:nvPr>
        </p:nvSpPr>
        <p:spPr>
          <a:xfrm>
            <a:off x="11272680" y="6248520"/>
            <a:ext cx="446400" cy="23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 Narrow"/>
                <a:ea typeface="Arial Narrow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E6A38D2-C3B5-412F-B5CC-1A16DB5382BA}" type="slidenum">
              <a:rPr b="0" lang="x-none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 Narrow"/>
                <a:ea typeface="Arial Narrow"/>
              </a:rPr>
              <a:t>&lt;номер&gt;</a:t>
            </a:fld>
            <a:endParaRPr b="0" lang="ru-RU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3" name="Прямоугольник 18"/>
          <p:cNvSpPr/>
          <p:nvPr/>
        </p:nvSpPr>
        <p:spPr>
          <a:xfrm>
            <a:off x="4165200" y="1665000"/>
            <a:ext cx="1429200" cy="73080"/>
          </a:xfrm>
          <a:prstGeom prst="rect">
            <a:avLst/>
          </a:prstGeom>
          <a:solidFill>
            <a:srgbClr val="bc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34" name="Прямоугольник 20"/>
          <p:cNvSpPr/>
          <p:nvPr/>
        </p:nvSpPr>
        <p:spPr>
          <a:xfrm>
            <a:off x="2301120" y="1737360"/>
            <a:ext cx="9889200" cy="3839040"/>
          </a:xfrm>
          <a:prstGeom prst="rect">
            <a:avLst/>
          </a:prstGeom>
          <a:solidFill>
            <a:srgbClr val="ef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35" name="Прямоугольник 21"/>
          <p:cNvSpPr/>
          <p:nvPr/>
        </p:nvSpPr>
        <p:spPr>
          <a:xfrm>
            <a:off x="5593680" y="1665000"/>
            <a:ext cx="1429200" cy="730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Прямоугольник 22"/>
          <p:cNvSpPr/>
          <p:nvPr/>
        </p:nvSpPr>
        <p:spPr>
          <a:xfrm>
            <a:off x="7024680" y="1665000"/>
            <a:ext cx="1429200" cy="73080"/>
          </a:xfrm>
          <a:prstGeom prst="rect">
            <a:avLst/>
          </a:prstGeom>
          <a:solidFill>
            <a:srgbClr val="00b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pic>
        <p:nvPicPr>
          <p:cNvPr id="37" name="Picture 2" descr="Омская область  : Бесплатная карта, бесплатная карта, свободная карта, Бесплатная базовая карта&#10; : контур"/>
          <p:cNvPicPr/>
          <p:nvPr/>
        </p:nvPicPr>
        <p:blipFill>
          <a:blip r:embed="rId2"/>
          <a:stretch/>
        </p:blipFill>
        <p:spPr>
          <a:xfrm>
            <a:off x="234360" y="243000"/>
            <a:ext cx="4528080" cy="6370560"/>
          </a:xfrm>
          <a:prstGeom prst="rect">
            <a:avLst/>
          </a:prstGeom>
          <a:noFill/>
          <a:ln w="0">
            <a:noFill/>
          </a:ln>
          <a:effectLst>
            <a:outerShdw algn="l" blurRad="254160" dist="63360" rotWithShape="0" sx="105000" sy="105000">
              <a:srgbClr val="000000">
                <a:alpha val="5000"/>
              </a:srgbClr>
            </a:outerShdw>
          </a:effectLst>
        </p:spPr>
      </p:pic>
      <p:grpSp>
        <p:nvGrpSpPr>
          <p:cNvPr id="38" name="Группа 26"/>
          <p:cNvGrpSpPr/>
          <p:nvPr/>
        </p:nvGrpSpPr>
        <p:grpSpPr>
          <a:xfrm>
            <a:off x="1416240" y="2359800"/>
            <a:ext cx="2136960" cy="2136960"/>
            <a:chOff x="1416240" y="2359800"/>
            <a:chExt cx="2136960" cy="2136960"/>
          </a:xfrm>
        </p:grpSpPr>
        <p:sp>
          <p:nvSpPr>
            <p:cNvPr id="39" name="Овал 27"/>
            <p:cNvSpPr/>
            <p:nvPr/>
          </p:nvSpPr>
          <p:spPr>
            <a:xfrm>
              <a:off x="1416240" y="2359800"/>
              <a:ext cx="2136960" cy="2136960"/>
            </a:xfrm>
            <a:prstGeom prst="ellipse">
              <a:avLst/>
            </a:prstGeom>
            <a:solidFill>
              <a:srgbClr val="0678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effectLst/>
                <a:uFillTx/>
                <a:latin typeface="Times New Roman"/>
              </a:endParaRPr>
            </a:p>
          </p:txBody>
        </p:sp>
        <p:sp>
          <p:nvSpPr>
            <p:cNvPr id="40" name="Овал 28"/>
            <p:cNvSpPr/>
            <p:nvPr/>
          </p:nvSpPr>
          <p:spPr>
            <a:xfrm>
              <a:off x="1433520" y="2377080"/>
              <a:ext cx="2102760" cy="2102760"/>
            </a:xfrm>
            <a:prstGeom prst="ellipse">
              <a:avLst/>
            </a:prstGeom>
            <a:solidFill>
              <a:srgbClr val="0056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effectLst/>
                <a:uFillTx/>
                <a:latin typeface="Times New Roman"/>
              </a:endParaRPr>
            </a:p>
          </p:txBody>
        </p:sp>
        <p:pic>
          <p:nvPicPr>
            <p:cNvPr id="41" name="Рисунок 29" descr=""/>
            <p:cNvPicPr/>
            <p:nvPr/>
          </p:nvPicPr>
          <p:blipFill>
            <a:blip r:embed="rId3"/>
            <a:stretch/>
          </p:blipFill>
          <p:spPr>
            <a:xfrm>
              <a:off x="1450800" y="2394360"/>
              <a:ext cx="2068200" cy="2068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2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43" name="Рисунок 12" descr=""/>
          <p:cNvPicPr/>
          <p:nvPr/>
        </p:nvPicPr>
        <p:blipFill>
          <a:blip r:embed="rId4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Галерея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dt" idx="29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ftr" idx="30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sldNum" idx="31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F8E79B8-79B6-408F-83A9-831A98D170CE}" type="slidenum">
              <a: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9" name="Text Box 3"/>
          <p:cNvSpPr/>
          <p:nvPr/>
        </p:nvSpPr>
        <p:spPr>
          <a:xfrm>
            <a:off x="10584720" y="51264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0" name="Рисунок 17" descr=""/>
          <p:cNvPicPr/>
          <p:nvPr/>
        </p:nvPicPr>
        <p:blipFill>
          <a:blip r:embed="rId2"/>
          <a:stretch/>
        </p:blipFill>
        <p:spPr>
          <a:xfrm>
            <a:off x="10339200" y="53568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1" name="Полилиния 18"/>
          <p:cNvSpPr/>
          <p:nvPr/>
        </p:nvSpPr>
        <p:spPr>
          <a:xfrm>
            <a:off x="8034480" y="5332320"/>
            <a:ext cx="3229560" cy="1002960"/>
          </a:xfrm>
          <a:custGeom>
            <a:avLst/>
            <a:gdLst>
              <a:gd name="textAreaLeft" fmla="*/ 0 w 3229560"/>
              <a:gd name="textAreaRight" fmla="*/ 3231000 w 3229560"/>
              <a:gd name="textAreaTop" fmla="*/ 0 h 1002960"/>
              <a:gd name="textAreaBottom" fmla="*/ 1004400 h 1002960"/>
              <a:gd name="GluePoint1X" fmla="*/ 0 w 3230879"/>
              <a:gd name="GluePoint1Y" fmla="*/ 0 h 1004568"/>
              <a:gd name="GluePoint2X" fmla="*/ 3230879 w 3230879"/>
              <a:gd name="GluePoint2Y" fmla="*/ 0 h 1004568"/>
              <a:gd name="GluePoint3X" fmla="*/ 3230879 w 3230879"/>
              <a:gd name="GluePoint3Y" fmla="*/ 924691 h 1004568"/>
              <a:gd name="GluePoint4X" fmla="*/ 3151002 w 3230879"/>
              <a:gd name="GluePoint4Y" fmla="*/ 1004568 h 1004568"/>
              <a:gd name="GluePoint5X" fmla="*/ 79877 w 3230879"/>
              <a:gd name="GluePoint5Y" fmla="*/ 1004568 h 1004568"/>
              <a:gd name="GluePoint6X" fmla="*/ 0 w 3230879"/>
              <a:gd name="GluePoint6Y" fmla="*/ 924691 h 10045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3230879" h="1004568">
                <a:moveTo>
                  <a:pt x="0" y="0"/>
                </a:moveTo>
                <a:lnTo>
                  <a:pt x="3230879" y="0"/>
                </a:lnTo>
                <a:lnTo>
                  <a:pt x="3230879" y="924691"/>
                </a:lnTo>
                <a:cubicBezTo>
                  <a:pt x="3230879" y="968806"/>
                  <a:pt x="3195117" y="1004568"/>
                  <a:pt x="3151002" y="1004568"/>
                </a:cubicBezTo>
                <a:lnTo>
                  <a:pt x="79877" y="1004568"/>
                </a:lnTo>
                <a:cubicBezTo>
                  <a:pt x="35762" y="1004568"/>
                  <a:pt x="0" y="968806"/>
                  <a:pt x="0" y="924691"/>
                </a:cubicBezTo>
                <a:close/>
              </a:path>
            </a:pathLst>
          </a:custGeom>
          <a:gradFill rotWithShape="0">
            <a:gsLst>
              <a:gs pos="0">
                <a:srgbClr val="005692"/>
              </a:gs>
              <a:gs pos="100000">
                <a:srgbClr val="004574"/>
              </a:gs>
            </a:gsLst>
            <a:lin ang="135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202" name="Полилиния 21"/>
          <p:cNvSpPr/>
          <p:nvPr/>
        </p:nvSpPr>
        <p:spPr>
          <a:xfrm>
            <a:off x="4480560" y="5332320"/>
            <a:ext cx="3229560" cy="1002960"/>
          </a:xfrm>
          <a:custGeom>
            <a:avLst/>
            <a:gdLst>
              <a:gd name="textAreaLeft" fmla="*/ 0 w 3229560"/>
              <a:gd name="textAreaRight" fmla="*/ 3231000 w 3229560"/>
              <a:gd name="textAreaTop" fmla="*/ 0 h 1002960"/>
              <a:gd name="textAreaBottom" fmla="*/ 1004400 h 1002960"/>
              <a:gd name="GluePoint1X" fmla="*/ 0 w 3230879"/>
              <a:gd name="GluePoint1Y" fmla="*/ 0 h 1004568"/>
              <a:gd name="GluePoint2X" fmla="*/ 3230879 w 3230879"/>
              <a:gd name="GluePoint2Y" fmla="*/ 0 h 1004568"/>
              <a:gd name="GluePoint3X" fmla="*/ 3230879 w 3230879"/>
              <a:gd name="GluePoint3Y" fmla="*/ 924691 h 1004568"/>
              <a:gd name="GluePoint4X" fmla="*/ 3151002 w 3230879"/>
              <a:gd name="GluePoint4Y" fmla="*/ 1004568 h 1004568"/>
              <a:gd name="GluePoint5X" fmla="*/ 79877 w 3230879"/>
              <a:gd name="GluePoint5Y" fmla="*/ 1004568 h 1004568"/>
              <a:gd name="GluePoint6X" fmla="*/ 0 w 3230879"/>
              <a:gd name="GluePoint6Y" fmla="*/ 924691 h 10045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3230879" h="1004568">
                <a:moveTo>
                  <a:pt x="0" y="0"/>
                </a:moveTo>
                <a:lnTo>
                  <a:pt x="3230879" y="0"/>
                </a:lnTo>
                <a:lnTo>
                  <a:pt x="3230879" y="924691"/>
                </a:lnTo>
                <a:cubicBezTo>
                  <a:pt x="3230879" y="968806"/>
                  <a:pt x="3195117" y="1004568"/>
                  <a:pt x="3151002" y="1004568"/>
                </a:cubicBezTo>
                <a:lnTo>
                  <a:pt x="79877" y="1004568"/>
                </a:lnTo>
                <a:cubicBezTo>
                  <a:pt x="35762" y="1004568"/>
                  <a:pt x="0" y="968806"/>
                  <a:pt x="0" y="924691"/>
                </a:cubicBezTo>
                <a:close/>
              </a:path>
            </a:pathLst>
          </a:custGeom>
          <a:gradFill rotWithShape="0">
            <a:gsLst>
              <a:gs pos="0">
                <a:srgbClr val="005692"/>
              </a:gs>
              <a:gs pos="100000">
                <a:srgbClr val="004574"/>
              </a:gs>
            </a:gsLst>
            <a:lin ang="135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203" name="Полилиния 23"/>
          <p:cNvSpPr/>
          <p:nvPr/>
        </p:nvSpPr>
        <p:spPr>
          <a:xfrm>
            <a:off x="926640" y="5332320"/>
            <a:ext cx="3229560" cy="1002960"/>
          </a:xfrm>
          <a:custGeom>
            <a:avLst/>
            <a:gdLst>
              <a:gd name="textAreaLeft" fmla="*/ 0 w 3229560"/>
              <a:gd name="textAreaRight" fmla="*/ 3231000 w 3229560"/>
              <a:gd name="textAreaTop" fmla="*/ 0 h 1002960"/>
              <a:gd name="textAreaBottom" fmla="*/ 1004400 h 1002960"/>
              <a:gd name="GluePoint1X" fmla="*/ 0 w 3230879"/>
              <a:gd name="GluePoint1Y" fmla="*/ 0 h 1004568"/>
              <a:gd name="GluePoint2X" fmla="*/ 3230879 w 3230879"/>
              <a:gd name="GluePoint2Y" fmla="*/ 0 h 1004568"/>
              <a:gd name="GluePoint3X" fmla="*/ 3230879 w 3230879"/>
              <a:gd name="GluePoint3Y" fmla="*/ 924691 h 1004568"/>
              <a:gd name="GluePoint4X" fmla="*/ 3151002 w 3230879"/>
              <a:gd name="GluePoint4Y" fmla="*/ 1004568 h 1004568"/>
              <a:gd name="GluePoint5X" fmla="*/ 79877 w 3230879"/>
              <a:gd name="GluePoint5Y" fmla="*/ 1004568 h 1004568"/>
              <a:gd name="GluePoint6X" fmla="*/ 0 w 3230879"/>
              <a:gd name="GluePoint6Y" fmla="*/ 924691 h 10045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3230879" h="1004568">
                <a:moveTo>
                  <a:pt x="0" y="0"/>
                </a:moveTo>
                <a:lnTo>
                  <a:pt x="3230879" y="0"/>
                </a:lnTo>
                <a:lnTo>
                  <a:pt x="3230879" y="924691"/>
                </a:lnTo>
                <a:cubicBezTo>
                  <a:pt x="3230879" y="968806"/>
                  <a:pt x="3195117" y="1004568"/>
                  <a:pt x="3151002" y="1004568"/>
                </a:cubicBezTo>
                <a:lnTo>
                  <a:pt x="79877" y="1004568"/>
                </a:lnTo>
                <a:cubicBezTo>
                  <a:pt x="35762" y="1004568"/>
                  <a:pt x="0" y="968806"/>
                  <a:pt x="0" y="924691"/>
                </a:cubicBezTo>
                <a:close/>
              </a:path>
            </a:pathLst>
          </a:custGeom>
          <a:gradFill rotWithShape="0">
            <a:gsLst>
              <a:gs pos="0">
                <a:srgbClr val="bc2649"/>
              </a:gs>
              <a:gs pos="100000">
                <a:srgbClr val="8d1c3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манда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рямоугольник 4"/>
          <p:cNvSpPr/>
          <p:nvPr/>
        </p:nvSpPr>
        <p:spPr>
          <a:xfrm>
            <a:off x="6073200" y="0"/>
            <a:ext cx="6155640" cy="6856560"/>
          </a:xfrm>
          <a:prstGeom prst="rect">
            <a:avLst/>
          </a:prstGeom>
          <a:solidFill>
            <a:srgbClr val="005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207" name="PlaceHolder 1"/>
          <p:cNvSpPr>
            <a:spLocks noGrp="1"/>
          </p:cNvSpPr>
          <p:nvPr>
            <p:ph type="dt" idx="32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ftr" idx="33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sldNum" idx="34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D958880-D291-4DD3-AAD7-CEE3959732CE}" type="slidenum">
              <a: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0" name="Text Box 3"/>
          <p:cNvSpPr/>
          <p:nvPr/>
        </p:nvSpPr>
        <p:spPr>
          <a:xfrm>
            <a:off x="10584720" y="51264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1" name="Рисунок 7" descr=""/>
          <p:cNvPicPr/>
          <p:nvPr/>
        </p:nvPicPr>
        <p:blipFill>
          <a:blip r:embed="rId2"/>
          <a:stretch/>
        </p:blipFill>
        <p:spPr>
          <a:xfrm>
            <a:off x="10339200" y="535680"/>
            <a:ext cx="183240" cy="18324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354600" y="184680"/>
            <a:ext cx="105141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"/>
          </p:nvPr>
        </p:nvSpPr>
        <p:spPr/>
        <p:txBody>
          <a:bodyPr/>
          <a:p>
            <a:fld id="{B200F238-9160-4DE1-BE8E-BC0BD74C3CA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354600" y="184680"/>
            <a:ext cx="105141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9"/>
          </p:nvPr>
        </p:nvSpPr>
        <p:spPr/>
        <p:txBody>
          <a:bodyPr/>
          <a:p>
            <a:fld id="{D588243B-51D1-4F0F-AD1D-0C6B5FF0263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 с лого НИЗ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p>
            <a:fld id="{62C2E409-EFD9-4C27-AE84-4D514FAC2D1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нтент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ldNum" idx="2"/>
          </p:nvPr>
        </p:nvSpPr>
        <p:spPr>
          <a:xfrm>
            <a:off x="11272680" y="6248520"/>
            <a:ext cx="446400" cy="23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x-none" sz="1400" strike="noStrike" u="none">
                <a:solidFill>
                  <a:schemeClr val="accent5">
                    <a:tint val="75000"/>
                  </a:schemeClr>
                </a:solidFill>
                <a:effectLst/>
                <a:uFillTx/>
                <a:latin typeface="Arial Narrow"/>
                <a:ea typeface="Arial Narrow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3E980F5-6B5E-4BEA-9F3D-080CD1AD11ED}" type="slidenum">
              <a:rPr b="0" lang="x-none" sz="1400" strike="noStrike" u="none">
                <a:solidFill>
                  <a:schemeClr val="accent5">
                    <a:tint val="75000"/>
                  </a:schemeClr>
                </a:solidFill>
                <a:effectLst/>
                <a:uFillTx/>
                <a:latin typeface="Arial Narrow"/>
                <a:ea typeface="Arial Narrow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8" name="Рисунок 8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Титул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3"/>
          <p:cNvSpPr/>
          <p:nvPr/>
        </p:nvSpPr>
        <p:spPr>
          <a:xfrm>
            <a:off x="0" y="0"/>
            <a:ext cx="12190680" cy="6856560"/>
          </a:xfrm>
          <a:prstGeom prst="rect">
            <a:avLst/>
          </a:prstGeom>
          <a:solidFill>
            <a:schemeClr val="lt2">
              <a:lumMod val="2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52" name="Прямоугольник 4"/>
          <p:cNvSpPr/>
          <p:nvPr/>
        </p:nvSpPr>
        <p:spPr>
          <a:xfrm>
            <a:off x="4179600" y="1665000"/>
            <a:ext cx="1429200" cy="73080"/>
          </a:xfrm>
          <a:prstGeom prst="rect">
            <a:avLst/>
          </a:prstGeom>
          <a:solidFill>
            <a:srgbClr val="bc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Прямоугольник 5"/>
          <p:cNvSpPr/>
          <p:nvPr/>
        </p:nvSpPr>
        <p:spPr>
          <a:xfrm>
            <a:off x="2687400" y="1737360"/>
            <a:ext cx="9503280" cy="3839040"/>
          </a:xfrm>
          <a:prstGeom prst="rect">
            <a:avLst/>
          </a:prstGeom>
          <a:solidFill>
            <a:schemeClr val="lt2">
              <a:lumMod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Прямоугольник 6"/>
          <p:cNvSpPr/>
          <p:nvPr/>
        </p:nvSpPr>
        <p:spPr>
          <a:xfrm>
            <a:off x="5608440" y="1665000"/>
            <a:ext cx="1429200" cy="73080"/>
          </a:xfrm>
          <a:prstGeom prst="rect">
            <a:avLst/>
          </a:prstGeom>
          <a:solidFill>
            <a:srgbClr val="305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55" name="Прямоугольник 7"/>
          <p:cNvSpPr/>
          <p:nvPr/>
        </p:nvSpPr>
        <p:spPr>
          <a:xfrm>
            <a:off x="7039080" y="1665000"/>
            <a:ext cx="1429200" cy="73080"/>
          </a:xfrm>
          <a:prstGeom prst="rect">
            <a:avLst/>
          </a:prstGeom>
          <a:solidFill>
            <a:srgbClr val="00b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520" bIns="295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pic>
        <p:nvPicPr>
          <p:cNvPr id="56" name="Picture 2" descr="Омская область  : Бесплатная карта, бесплатная карта, свободная карта, Бесплатная базовая карта&#10; : контур"/>
          <p:cNvPicPr/>
          <p:nvPr/>
        </p:nvPicPr>
        <p:blipFill>
          <a:blip r:embed="rId2"/>
          <a:stretch/>
        </p:blipFill>
        <p:spPr>
          <a:xfrm>
            <a:off x="234360" y="243000"/>
            <a:ext cx="4528080" cy="63705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7" name="Группа 11"/>
          <p:cNvGrpSpPr/>
          <p:nvPr/>
        </p:nvGrpSpPr>
        <p:grpSpPr>
          <a:xfrm>
            <a:off x="1416240" y="2359800"/>
            <a:ext cx="2136960" cy="2136960"/>
            <a:chOff x="1416240" y="2359800"/>
            <a:chExt cx="2136960" cy="2136960"/>
          </a:xfrm>
        </p:grpSpPr>
        <p:sp>
          <p:nvSpPr>
            <p:cNvPr id="58" name="Овал 12"/>
            <p:cNvSpPr/>
            <p:nvPr/>
          </p:nvSpPr>
          <p:spPr>
            <a:xfrm>
              <a:off x="1416240" y="2359800"/>
              <a:ext cx="2136960" cy="2136960"/>
            </a:xfrm>
            <a:prstGeom prst="ellipse">
              <a:avLst/>
            </a:prstGeom>
            <a:solidFill>
              <a:srgbClr val="0678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effectLst/>
                <a:uFillTx/>
                <a:latin typeface="Times New Roman"/>
              </a:endParaRPr>
            </a:p>
          </p:txBody>
        </p:sp>
        <p:sp>
          <p:nvSpPr>
            <p:cNvPr id="59" name="Овал 13"/>
            <p:cNvSpPr/>
            <p:nvPr/>
          </p:nvSpPr>
          <p:spPr>
            <a:xfrm>
              <a:off x="1433520" y="2377080"/>
              <a:ext cx="2102760" cy="2102760"/>
            </a:xfrm>
            <a:prstGeom prst="ellipse">
              <a:avLst/>
            </a:prstGeom>
            <a:solidFill>
              <a:srgbClr val="0056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effectLst/>
                <a:uFillTx/>
                <a:latin typeface="Times New Roman"/>
              </a:endParaRPr>
            </a:p>
          </p:txBody>
        </p:sp>
        <p:pic>
          <p:nvPicPr>
            <p:cNvPr id="60" name="Рисунок 14" descr=""/>
            <p:cNvPicPr/>
            <p:nvPr/>
          </p:nvPicPr>
          <p:blipFill>
            <a:blip r:embed="rId3"/>
            <a:stretch/>
          </p:blipFill>
          <p:spPr>
            <a:xfrm>
              <a:off x="1450800" y="2394360"/>
              <a:ext cx="2068200" cy="2068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61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/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2" name="Рисунок 9" descr=""/>
          <p:cNvPicPr/>
          <p:nvPr/>
        </p:nvPicPr>
        <p:blipFill>
          <a:blip r:embed="rId4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Титул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6" name="Рисунок 9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нтент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DE357C8-860B-4774-87F1-6905F3FCD551}" type="slidenum">
              <a: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" name="Прямоугольник 4"/>
          <p:cNvSpPr/>
          <p:nvPr/>
        </p:nvSpPr>
        <p:spPr>
          <a:xfrm>
            <a:off x="0" y="4374000"/>
            <a:ext cx="4102560" cy="2482560"/>
          </a:xfrm>
          <a:prstGeom prst="rect">
            <a:avLst/>
          </a:prstGeom>
          <a:solidFill>
            <a:srgbClr val="005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71" name="Прямоугольник 5"/>
          <p:cNvSpPr/>
          <p:nvPr/>
        </p:nvSpPr>
        <p:spPr>
          <a:xfrm>
            <a:off x="8152200" y="4374000"/>
            <a:ext cx="4038480" cy="2482560"/>
          </a:xfrm>
          <a:prstGeom prst="rect">
            <a:avLst/>
          </a:prstGeom>
          <a:solidFill>
            <a:srgbClr val="005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72" name="Прямоугольник 6"/>
          <p:cNvSpPr/>
          <p:nvPr/>
        </p:nvSpPr>
        <p:spPr>
          <a:xfrm>
            <a:off x="4104000" y="1890000"/>
            <a:ext cx="4046760" cy="2482560"/>
          </a:xfrm>
          <a:prstGeom prst="rect">
            <a:avLst/>
          </a:prstGeom>
          <a:solidFill>
            <a:srgbClr val="005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73" name="Text Box 3"/>
          <p:cNvSpPr/>
          <p:nvPr/>
        </p:nvSpPr>
        <p:spPr>
          <a:xfrm>
            <a:off x="10584720" y="51264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4" name="Рисунок 12" descr=""/>
          <p:cNvPicPr/>
          <p:nvPr/>
        </p:nvPicPr>
        <p:blipFill>
          <a:blip r:embed="rId2"/>
          <a:stretch/>
        </p:blipFill>
        <p:spPr>
          <a:xfrm>
            <a:off x="10339200" y="53568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лайд-перерыв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78A8BA3-208D-4274-974C-7C6D124DF91B}" type="slidenum">
              <a: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0" name="Полилиния 4"/>
          <p:cNvSpPr/>
          <p:nvPr/>
        </p:nvSpPr>
        <p:spPr>
          <a:xfrm rot="3733800">
            <a:off x="720000" y="-4363200"/>
            <a:ext cx="6326640" cy="11784960"/>
          </a:xfrm>
          <a:custGeom>
            <a:avLst/>
            <a:gdLst>
              <a:gd name="textAreaLeft" fmla="*/ 0 w 6326640"/>
              <a:gd name="textAreaRight" fmla="*/ 6328080 w 6326640"/>
              <a:gd name="textAreaTop" fmla="*/ 0 h 11784960"/>
              <a:gd name="textAreaBottom" fmla="*/ 11786400 h 11784960"/>
              <a:gd name="GluePoint1X" fmla="*/ 0 w 6327917"/>
              <a:gd name="GluePoint1Y" fmla="*/ 8617957 h 11786345"/>
              <a:gd name="GluePoint2X" fmla="*/ 4539973 w 6327917"/>
              <a:gd name="GluePoint2Y" fmla="*/ 0 h 11786345"/>
              <a:gd name="GluePoint3X" fmla="*/ 4559175 w 6327917"/>
              <a:gd name="GluePoint3Y" fmla="*/ 33643 h 11786345"/>
              <a:gd name="GluePoint4X" fmla="*/ 6327917 w 6327917"/>
              <a:gd name="GluePoint4Y" fmla="*/ 8115971 h 11786345"/>
              <a:gd name="GluePoint5X" fmla="*/ 6085201 w 6327917"/>
              <a:gd name="GluePoint5Y" fmla="*/ 11362901 h 11786345"/>
              <a:gd name="GluePoint6X" fmla="*/ 6014360 w 6327917"/>
              <a:gd name="GluePoint6Y" fmla="*/ 11786345 h 11786345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6327917" h="11786345">
                <a:moveTo>
                  <a:pt x="0" y="8617957"/>
                </a:moveTo>
                <a:lnTo>
                  <a:pt x="4539973" y="0"/>
                </a:lnTo>
                <a:lnTo>
                  <a:pt x="4559175" y="33643"/>
                </a:lnTo>
                <a:cubicBezTo>
                  <a:pt x="5645751" y="2031004"/>
                  <a:pt x="6327917" y="4912367"/>
                  <a:pt x="6327917" y="8115971"/>
                </a:cubicBezTo>
                <a:cubicBezTo>
                  <a:pt x="6327917" y="9246654"/>
                  <a:pt x="6242941" y="10337197"/>
                  <a:pt x="6085201" y="11362901"/>
                </a:cubicBezTo>
                <a:lnTo>
                  <a:pt x="6014360" y="117863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algn="ctr" blurRad="571680" rotWithShape="0" sx="102000" sy="10200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effectLst/>
              <a:uFillTx/>
              <a:latin typeface="Times New Roman"/>
            </a:endParaRPr>
          </a:p>
        </p:txBody>
      </p:sp>
      <p:sp>
        <p:nvSpPr>
          <p:cNvPr id="81" name="Полилиния 5"/>
          <p:cNvSpPr/>
          <p:nvPr/>
        </p:nvSpPr>
        <p:spPr>
          <a:xfrm rot="3470400">
            <a:off x="252360" y="-3950280"/>
            <a:ext cx="5896080" cy="10909800"/>
          </a:xfrm>
          <a:custGeom>
            <a:avLst/>
            <a:gdLst>
              <a:gd name="textAreaLeft" fmla="*/ 0 w 5896080"/>
              <a:gd name="textAreaRight" fmla="*/ 5897520 w 5896080"/>
              <a:gd name="textAreaTop" fmla="*/ 0 h 10909800"/>
              <a:gd name="textAreaBottom" fmla="*/ 10911240 h 10909800"/>
              <a:gd name="GluePoint1X" fmla="*/ 0 w 5897380"/>
              <a:gd name="GluePoint1Y" fmla="*/ 7317117 h 10911083"/>
              <a:gd name="GluePoint2X" fmla="*/ 4601443 w 5897380"/>
              <a:gd name="GluePoint2Y" fmla="*/ 0 h 10911083"/>
              <a:gd name="GluePoint3X" fmla="*/ 4615255 w 5897380"/>
              <a:gd name="GluePoint3Y" fmla="*/ 35504 h 10911083"/>
              <a:gd name="GluePoint4X" fmla="*/ 5897380 w 5897380"/>
              <a:gd name="GluePoint4Y" fmla="*/ 7835506 h 10911083"/>
              <a:gd name="GluePoint5X" fmla="*/ 5766263 w 5897380"/>
              <a:gd name="GluePoint5Y" fmla="*/ 10462834 h 10911083"/>
              <a:gd name="GluePoint6X" fmla="*/ 5715048 w 5897380"/>
              <a:gd name="GluePoint6Y" fmla="*/ 10911083 h 10911083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897380" h="10911083">
                <a:moveTo>
                  <a:pt x="0" y="7317117"/>
                </a:moveTo>
                <a:lnTo>
                  <a:pt x="4601443" y="0"/>
                </a:lnTo>
                <a:lnTo>
                  <a:pt x="4615255" y="35504"/>
                </a:lnTo>
                <a:cubicBezTo>
                  <a:pt x="5420512" y="2210563"/>
                  <a:pt x="5897380" y="4910541"/>
                  <a:pt x="5897380" y="7835506"/>
                </a:cubicBezTo>
                <a:cubicBezTo>
                  <a:pt x="5897380" y="8735495"/>
                  <a:pt x="5852232" y="9614183"/>
                  <a:pt x="5766263" y="10462834"/>
                </a:cubicBezTo>
                <a:lnTo>
                  <a:pt x="5715048" y="109110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algn="ctr" blurRad="571680" rotWithShape="0" sx="102000" sy="10200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effectLst/>
              <a:uFillTx/>
              <a:latin typeface="Times New Roman"/>
            </a:endParaRPr>
          </a:p>
        </p:txBody>
      </p:sp>
      <p:sp>
        <p:nvSpPr>
          <p:cNvPr id="82" name="Полилиния 6"/>
          <p:cNvSpPr/>
          <p:nvPr/>
        </p:nvSpPr>
        <p:spPr>
          <a:xfrm rot="2652600">
            <a:off x="-701280" y="-3114360"/>
            <a:ext cx="5828040" cy="10059840"/>
          </a:xfrm>
          <a:custGeom>
            <a:avLst/>
            <a:gdLst>
              <a:gd name="textAreaLeft" fmla="*/ 0 w 5828040"/>
              <a:gd name="textAreaRight" fmla="*/ 5829480 w 5828040"/>
              <a:gd name="textAreaTop" fmla="*/ 0 h 10059840"/>
              <a:gd name="textAreaBottom" fmla="*/ 10061280 h 10059840"/>
              <a:gd name="GluePoint1X" fmla="*/ 0 w 5829530"/>
              <a:gd name="GluePoint1Y" fmla="*/ 5208940 h 10061420"/>
              <a:gd name="GluePoint2X" fmla="*/ 5355413 w 5829530"/>
              <a:gd name="GluePoint2Y" fmla="*/ 0 h 10061420"/>
              <a:gd name="GluePoint3X" fmla="*/ 5375612 w 5829530"/>
              <a:gd name="GluePoint3Y" fmla="*/ 78924 h 10061420"/>
              <a:gd name="GluePoint4X" fmla="*/ 5829530 w 5829530"/>
              <a:gd name="GluePoint4Y" fmla="*/ 4050458 h 10061420"/>
              <a:gd name="GluePoint5X" fmla="*/ 4843057 w 5829530"/>
              <a:gd name="GluePoint5Y" fmla="*/ 9755147 h 10061420"/>
              <a:gd name="GluePoint6X" fmla="*/ 4719760 w 5829530"/>
              <a:gd name="GluePoint6Y" fmla="*/ 10061420 h 1006142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829530" h="10061420">
                <a:moveTo>
                  <a:pt x="0" y="5208940"/>
                </a:moveTo>
                <a:lnTo>
                  <a:pt x="5355413" y="0"/>
                </a:lnTo>
                <a:lnTo>
                  <a:pt x="5375612" y="78924"/>
                </a:lnTo>
                <a:cubicBezTo>
                  <a:pt x="5667901" y="1299615"/>
                  <a:pt x="5829530" y="2641694"/>
                  <a:pt x="5829530" y="4050458"/>
                </a:cubicBezTo>
                <a:cubicBezTo>
                  <a:pt x="5829530" y="6163604"/>
                  <a:pt x="5465865" y="8126711"/>
                  <a:pt x="4843057" y="9755147"/>
                </a:cubicBezTo>
                <a:lnTo>
                  <a:pt x="4719760" y="10061420"/>
                </a:lnTo>
                <a:close/>
              </a:path>
            </a:pathLst>
          </a:custGeom>
          <a:gradFill rotWithShape="0">
            <a:gsLst>
              <a:gs pos="27000">
                <a:srgbClr val="005692"/>
              </a:gs>
              <a:gs pos="100000">
                <a:srgbClr val="004575"/>
              </a:gs>
            </a:gsLst>
            <a:lin ang="8052000"/>
          </a:gradFill>
          <a:ln>
            <a:noFill/>
          </a:ln>
          <a:effectLst>
            <a:outerShdw algn="br" blurRad="317520" dir="13500000" dist="190409" rotWithShape="0" sx="102000" sy="10200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effectLst/>
              <a:uFillTx/>
              <a:latin typeface="Times New Roman"/>
            </a:endParaRPr>
          </a:p>
        </p:txBody>
      </p:sp>
      <p:sp>
        <p:nvSpPr>
          <p:cNvPr id="83" name="Полилиния 7"/>
          <p:cNvSpPr/>
          <p:nvPr/>
        </p:nvSpPr>
        <p:spPr>
          <a:xfrm rot="3733800">
            <a:off x="344880" y="-3267720"/>
            <a:ext cx="5175360" cy="9294480"/>
          </a:xfrm>
          <a:custGeom>
            <a:avLst/>
            <a:gdLst>
              <a:gd name="textAreaLeft" fmla="*/ 0 w 5175360"/>
              <a:gd name="textAreaRight" fmla="*/ 5176800 w 5175360"/>
              <a:gd name="textAreaTop" fmla="*/ 0 h 9294480"/>
              <a:gd name="textAreaBottom" fmla="*/ 9295920 h 9294480"/>
              <a:gd name="GluePoint1X" fmla="*/ 0 w 5176792"/>
              <a:gd name="GluePoint1Y" fmla="*/ 6601101 h 9295767"/>
              <a:gd name="GluePoint2X" fmla="*/ 3477485 w 5176792"/>
              <a:gd name="GluePoint2Y" fmla="*/ 0 h 9295767"/>
              <a:gd name="GluePoint3X" fmla="*/ 3522040 w 5176792"/>
              <a:gd name="GluePoint3Y" fmla="*/ 81071 h 9295767"/>
              <a:gd name="GluePoint4X" fmla="*/ 5176792 w 5176792"/>
              <a:gd name="GluePoint4Y" fmla="*/ 7705203 h 9295767"/>
              <a:gd name="GluePoint5X" fmla="*/ 5147623 w 5176792"/>
              <a:gd name="GluePoint5Y" fmla="*/ 8807616 h 9295767"/>
              <a:gd name="GluePoint6X" fmla="*/ 5115121 w 5176792"/>
              <a:gd name="GluePoint6Y" fmla="*/ 9295767 h 9295767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176792" h="9295767">
                <a:moveTo>
                  <a:pt x="0" y="6601101"/>
                </a:moveTo>
                <a:lnTo>
                  <a:pt x="3477485" y="0"/>
                </a:lnTo>
                <a:lnTo>
                  <a:pt x="3522040" y="81071"/>
                </a:lnTo>
                <a:cubicBezTo>
                  <a:pt x="4544431" y="2032257"/>
                  <a:pt x="5176792" y="4727794"/>
                  <a:pt x="5176792" y="7705203"/>
                </a:cubicBezTo>
                <a:cubicBezTo>
                  <a:pt x="5176792" y="8077379"/>
                  <a:pt x="5166912" y="8445151"/>
                  <a:pt x="5147623" y="8807616"/>
                </a:cubicBezTo>
                <a:lnTo>
                  <a:pt x="5115121" y="92957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317500" dir="2700000" dist="190500">
              <a:srgbClr val="000000">
                <a:alpha val="2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effectLst/>
              <a:uFillTx/>
              <a:latin typeface="Times New Roman"/>
            </a:endParaRPr>
          </a:p>
        </p:txBody>
      </p:sp>
      <p:sp>
        <p:nvSpPr>
          <p:cNvPr id="84" name="Text Box 3"/>
          <p:cNvSpPr/>
          <p:nvPr/>
        </p:nvSpPr>
        <p:spPr>
          <a:xfrm>
            <a:off x="688320" y="51264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5" name="Рисунок 10" descr=""/>
          <p:cNvPicPr/>
          <p:nvPr/>
        </p:nvPicPr>
        <p:blipFill>
          <a:blip r:embed="rId2"/>
          <a:stretch/>
        </p:blipFill>
        <p:spPr>
          <a:xfrm>
            <a:off x="442800" y="53568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онтент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Прямоугольник 4"/>
          <p:cNvSpPr/>
          <p:nvPr/>
        </p:nvSpPr>
        <p:spPr>
          <a:xfrm>
            <a:off x="0" y="0"/>
            <a:ext cx="8317440" cy="6856560"/>
          </a:xfrm>
          <a:prstGeom prst="rect">
            <a:avLst/>
          </a:prstGeom>
          <a:gradFill rotWithShape="0">
            <a:gsLst>
              <a:gs pos="0">
                <a:srgbClr val="005692"/>
              </a:gs>
              <a:gs pos="100000">
                <a:srgbClr val="004574"/>
              </a:gs>
            </a:gsLst>
            <a:lin ang="135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89" name="PlaceHolder 1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E818AA5-7300-4C8C-977C-7E8BA9993B77}" type="slidenum">
              <a: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2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3" name="Рисунок 13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4" name="Овал 5"/>
          <p:cNvSpPr/>
          <p:nvPr/>
        </p:nvSpPr>
        <p:spPr>
          <a:xfrm>
            <a:off x="5137200" y="306360"/>
            <a:ext cx="6243480" cy="6243480"/>
          </a:xfrm>
          <a:prstGeom prst="ellipse">
            <a:avLst/>
          </a:prstGeom>
          <a:noFill/>
          <a:ln w="63500">
            <a:solidFill>
              <a:srgbClr val="25a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95" name="Овал 7"/>
          <p:cNvSpPr/>
          <p:nvPr/>
        </p:nvSpPr>
        <p:spPr>
          <a:xfrm>
            <a:off x="9233280" y="289800"/>
            <a:ext cx="1233000" cy="1233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96" name="Овал 11"/>
          <p:cNvSpPr/>
          <p:nvPr/>
        </p:nvSpPr>
        <p:spPr>
          <a:xfrm>
            <a:off x="9233280" y="5317200"/>
            <a:ext cx="1233000" cy="1233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97" name="Овал 15"/>
          <p:cNvSpPr/>
          <p:nvPr/>
        </p:nvSpPr>
        <p:spPr>
          <a:xfrm>
            <a:off x="6139800" y="1271880"/>
            <a:ext cx="4296240" cy="4296240"/>
          </a:xfrm>
          <a:prstGeom prst="ellipse">
            <a:avLst/>
          </a:prstGeom>
          <a:solidFill>
            <a:srgbClr val="25a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Для правки структуры щёлкните мышью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Второй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32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33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slideLayout" Target="../slideLayouts/slideLayout34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5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354600" y="672120"/>
            <a:ext cx="105141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ftr" idx="35"/>
          </p:nvPr>
        </p:nvSpPr>
        <p:spPr>
          <a:xfrm>
            <a:off x="4145400" y="6378120"/>
            <a:ext cx="389916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sldNum" idx="36"/>
          </p:nvPr>
        </p:nvSpPr>
        <p:spPr>
          <a:xfrm>
            <a:off x="877824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EF90CFE-3659-4F4F-B6FB-D5DB3AD4396A}" type="slidenum">
              <a: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  <a:ea typeface="DejaVu Sans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7" name="PlaceHolder 5"/>
          <p:cNvSpPr>
            <a:spLocks noGrp="1"/>
          </p:cNvSpPr>
          <p:nvPr>
            <p:ph type="dt" idx="37"/>
          </p:nvPr>
        </p:nvSpPr>
        <p:spPr>
          <a:xfrm>
            <a:off x="60948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3"/>
  </p:sldLayoutIdLst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1" name="bg object 16" descr=""/>
          <p:cNvPicPr/>
          <p:nvPr/>
        </p:nvPicPr>
        <p:blipFill>
          <a:blip r:embed="rId3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2" name="bg object 17"/>
          <p:cNvSpPr/>
          <p:nvPr/>
        </p:nvSpPr>
        <p:spPr>
          <a:xfrm>
            <a:off x="608040" y="609480"/>
            <a:ext cx="10970640" cy="5636520"/>
          </a:xfrm>
          <a:custGeom>
            <a:avLst/>
            <a:gdLst>
              <a:gd name="textAreaLeft" fmla="*/ 0 w 10970640"/>
              <a:gd name="textAreaRight" fmla="*/ 10972800 w 10970640"/>
              <a:gd name="textAreaTop" fmla="*/ 0 h 5636520"/>
              <a:gd name="textAreaBottom" fmla="*/ 5638680 h 5636520"/>
            </a:gdLst>
            <a:ahLst/>
            <a:cxnLst/>
            <a:rect l="textAreaLeft" t="textAreaTop" r="textAreaRight" b="textAreaBottom"/>
            <a:pathLst>
              <a:path w="10972800" h="5638800">
                <a:moveTo>
                  <a:pt x="0" y="5638800"/>
                </a:moveTo>
                <a:lnTo>
                  <a:pt x="10972800" y="5638800"/>
                </a:lnTo>
                <a:lnTo>
                  <a:pt x="10972800" y="0"/>
                </a:lnTo>
                <a:lnTo>
                  <a:pt x="0" y="0"/>
                </a:lnTo>
                <a:lnTo>
                  <a:pt x="0" y="5638800"/>
                </a:lnTo>
                <a:close/>
              </a:path>
            </a:pathLst>
          </a:custGeom>
          <a:noFill/>
          <a:ln w="15840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223" name="bg object 18" descr=""/>
          <p:cNvPicPr/>
          <p:nvPr/>
        </p:nvPicPr>
        <p:blipFill>
          <a:blip r:embed="rId4"/>
          <a:stretch/>
        </p:blipFill>
        <p:spPr>
          <a:xfrm>
            <a:off x="0" y="3153960"/>
            <a:ext cx="759240" cy="60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4" name="bg object 19" descr=""/>
          <p:cNvPicPr/>
          <p:nvPr/>
        </p:nvPicPr>
        <p:blipFill>
          <a:blip r:embed="rId5"/>
          <a:stretch/>
        </p:blipFill>
        <p:spPr>
          <a:xfrm>
            <a:off x="11436840" y="3153960"/>
            <a:ext cx="752760" cy="60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5" name="bg object 20"/>
          <p:cNvSpPr/>
          <p:nvPr/>
        </p:nvSpPr>
        <p:spPr>
          <a:xfrm>
            <a:off x="1396080" y="2421360"/>
            <a:ext cx="9405360" cy="360"/>
          </a:xfrm>
          <a:custGeom>
            <a:avLst/>
            <a:gdLst>
              <a:gd name="textAreaLeft" fmla="*/ 0 w 9405360"/>
              <a:gd name="textAreaRight" fmla="*/ 9407520 w 9405360"/>
              <a:gd name="textAreaTop" fmla="*/ 0 h 360"/>
              <a:gd name="textAreaBottom" fmla="*/ 23040 h 360"/>
            </a:gdLst>
            <a:ahLst/>
            <a:cxnLst/>
            <a:rect l="textAreaLeft" t="textAreaTop" r="textAreaRight" b="textAreaBottom"/>
            <a:pathLst>
              <a:path w="9407525" h="0">
                <a:moveTo>
                  <a:pt x="0" y="0"/>
                </a:moveTo>
                <a:lnTo>
                  <a:pt x="9407398" y="0"/>
                </a:lnTo>
              </a:path>
            </a:pathLst>
          </a:custGeom>
          <a:noFill/>
          <a:ln w="15840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354600" y="672120"/>
            <a:ext cx="105141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ftr" idx="38"/>
          </p:nvPr>
        </p:nvSpPr>
        <p:spPr>
          <a:xfrm>
            <a:off x="4145400" y="6378120"/>
            <a:ext cx="389916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sldNum" idx="39"/>
          </p:nvPr>
        </p:nvSpPr>
        <p:spPr>
          <a:xfrm>
            <a:off x="877824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BA752A8-CDC8-4FB9-94A2-2E6F74ED18B7}" type="slidenum">
              <a:rPr b="0" lang="ru-RU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  <a:ea typeface="DejaVu Sans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dt" idx="40"/>
          </p:nvPr>
        </p:nvSpPr>
        <p:spPr>
          <a:xfrm>
            <a:off x="60948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6"/>
  </p:sldLayoutIdLst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 Box 3"/>
          <p:cNvSpPr/>
          <p:nvPr/>
        </p:nvSpPr>
        <p:spPr>
          <a:xfrm>
            <a:off x="734760" y="6144120"/>
            <a:ext cx="348156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4" name="Рисунок 9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240" cy="18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3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 Box 3"/>
          <p:cNvSpPr/>
          <p:nvPr/>
        </p:nvSpPr>
        <p:spPr>
          <a:xfrm>
            <a:off x="734760" y="6144120"/>
            <a:ext cx="3482280" cy="50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38160" bIns="3816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100" strike="noStrike" u="none">
                <a:solidFill>
                  <a:schemeClr val="lt2">
                    <a:lumMod val="75000"/>
                  </a:schemeClr>
                </a:solidFill>
                <a:effectLst/>
                <a:uFillTx/>
                <a:latin typeface="Roboto Condensed"/>
                <a:ea typeface="Roboto Condensed"/>
              </a:rPr>
              <a:t>БОУ ДПО «ИРООО»</a:t>
            </a:r>
            <a:endParaRPr b="0" lang="ru-RU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8" name="Рисунок 13" descr=""/>
          <p:cNvPicPr/>
          <p:nvPr/>
        </p:nvPicPr>
        <p:blipFill>
          <a:blip r:embed="rId2"/>
          <a:stretch/>
        </p:blipFill>
        <p:spPr>
          <a:xfrm>
            <a:off x="489240" y="6167160"/>
            <a:ext cx="183960" cy="18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9" name="PlaceHolder 1"/>
          <p:cNvSpPr>
            <a:spLocks noGrp="1"/>
          </p:cNvSpPr>
          <p:nvPr>
            <p:ph type="ftr" idx="4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sldNum" idx="4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Roboto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8194BCA-84F1-4427-89BF-9DCA676D5F8E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Roboto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dt" idx="4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3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3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3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3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3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jpe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slideLayout" Target="../slideLayouts/slideLayout3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slideLayout" Target="../slideLayouts/slideLayout3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3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3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3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3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3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3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3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3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3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3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3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3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3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3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png"/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slideLayout" Target="../slideLayouts/slideLayout3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jpeg"/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slideLayout" Target="../slideLayouts/slideLayout3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image" Target="../media/image73.jpeg"/><Relationship Id="rId4" Type="http://schemas.openxmlformats.org/officeDocument/2006/relationships/slideLayout" Target="../slideLayouts/slideLayout36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microsoft.com/office/2007/relationships/hdphoto" Target="../media/hdphoto1.wdp"/><Relationship Id="rId4" Type="http://schemas.openxmlformats.org/officeDocument/2006/relationships/slideLayout" Target="../slideLayouts/slideLayout16.xml"/><Relationship Id="rId5" Type="http://schemas.openxmlformats.org/officeDocument/2006/relationships/notesSlide" Target="../notesSlides/notesSlide3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3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slideLayout" Target="../slideLayouts/slideLayout3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slideLayout" Target="../slideLayouts/slideLayout3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3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slideLayout" Target="../slideLayouts/slideLayout3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20"/>
          <p:cNvSpPr/>
          <p:nvPr/>
        </p:nvSpPr>
        <p:spPr>
          <a:xfrm>
            <a:off x="5052960" y="4676400"/>
            <a:ext cx="47235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1" name="TextBox 15"/>
          <p:cNvSpPr/>
          <p:nvPr/>
        </p:nvSpPr>
        <p:spPr>
          <a:xfrm>
            <a:off x="5038560" y="2091600"/>
            <a:ext cx="6750360" cy="191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4000" strike="noStrike" u="none">
                <a:solidFill>
                  <a:schemeClr val="dk1"/>
                </a:solidFill>
                <a:effectLst/>
                <a:uFillTx/>
                <a:latin typeface="Roboto"/>
                <a:ea typeface="DejaVu Sans"/>
              </a:rPr>
              <a:t>Знаки предков: </a:t>
            </a:r>
            <a:endParaRPr b="0" lang="ru-RU" sz="4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4000" strike="noStrike" u="none">
                <a:solidFill>
                  <a:schemeClr val="dk1"/>
                </a:solidFill>
                <a:effectLst/>
                <a:uFillTx/>
                <a:latin typeface="Roboto"/>
                <a:ea typeface="DejaVu Sans"/>
              </a:rPr>
              <a:t>народная культура в орнаментах</a:t>
            </a:r>
            <a:endParaRPr b="0" lang="ru-RU" sz="4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2" name="Прямоугольник 241"/>
          <p:cNvSpPr/>
          <p:nvPr/>
        </p:nvSpPr>
        <p:spPr>
          <a:xfrm>
            <a:off x="4680000" y="5703120"/>
            <a:ext cx="65998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Roboto"/>
                <a:ea typeface="DejaVu Sans"/>
              </a:rPr>
              <a:t>Занятие проводит Хохлова Наталья Анатольевна, методист кафедры гуманитарного образования 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effectLst/>
                <a:uFillTx/>
                <a:latin typeface="Roboto"/>
                <a:ea typeface="DejaVu Sans"/>
              </a:rPr>
              <a:t>Института развития образования Омской области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Прямоугольник 291"/>
          <p:cNvSpPr/>
          <p:nvPr/>
        </p:nvSpPr>
        <p:spPr>
          <a:xfrm>
            <a:off x="2160000" y="540000"/>
            <a:ext cx="8466480" cy="895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defTabSz="914400">
              <a:lnSpc>
                <a:spcPct val="100000"/>
              </a:lnSpc>
            </a:pPr>
            <a:r>
              <a:rPr b="0" i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Задание: </a:t>
            </a:r>
            <a:r>
              <a:rPr b="0" i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	</a:t>
            </a:r>
            <a:r>
              <a:rPr b="0" i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	</a:t>
            </a:r>
            <a:r>
              <a:rPr b="0" i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назовите виды орнаментов 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Noto Sans CJK SC"/>
              </a:rPr>
              <a:t>                                                  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                                                        геометрические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                                                       растительные     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Noto Sans CJK SC"/>
              </a:rPr>
              <a:t>                                                  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зооморфные</a:t>
            </a:r>
            <a:br>
              <a:rPr sz="2400"/>
            </a:br>
            <a:br>
              <a:rPr sz="2400"/>
            </a:b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         </a:t>
            </a:r>
            <a:br>
              <a:rPr sz="2400"/>
            </a:br>
            <a:br>
              <a:rPr sz="2400"/>
            </a:b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                                             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3" name="Рисунок 292" descr=""/>
          <p:cNvPicPr/>
          <p:nvPr/>
        </p:nvPicPr>
        <p:blipFill>
          <a:blip r:embed="rId1"/>
          <a:stretch/>
        </p:blipFill>
        <p:spPr>
          <a:xfrm>
            <a:off x="2160000" y="1382760"/>
            <a:ext cx="4138920" cy="5010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Прямоугольник 293"/>
          <p:cNvSpPr/>
          <p:nvPr/>
        </p:nvSpPr>
        <p:spPr>
          <a:xfrm>
            <a:off x="2805480" y="303480"/>
            <a:ext cx="565344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Русский народный костюм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5" name="Рисунок 294" descr=""/>
          <p:cNvPicPr/>
          <p:nvPr/>
        </p:nvPicPr>
        <p:blipFill>
          <a:blip r:embed="rId1"/>
          <a:stretch/>
        </p:blipFill>
        <p:spPr>
          <a:xfrm>
            <a:off x="900000" y="1080000"/>
            <a:ext cx="10258200" cy="485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Прямоугольник 295"/>
          <p:cNvSpPr/>
          <p:nvPr/>
        </p:nvSpPr>
        <p:spPr>
          <a:xfrm>
            <a:off x="720000" y="337680"/>
            <a:ext cx="10258920" cy="119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ru-RU" sz="3600" strike="noStrike" u="none">
                <a:solidFill>
                  <a:srgbClr val="ff6d6d"/>
                </a:solidFill>
                <a:effectLst/>
                <a:uFillTx/>
                <a:latin typeface="Times New Roman"/>
              </a:rPr>
              <a:t>	</a:t>
            </a:r>
            <a:r>
              <a:rPr b="1" i="1" lang="ru-RU" sz="3600" strike="noStrike" u="none">
                <a:solidFill>
                  <a:srgbClr val="ff6d6d"/>
                </a:solidFill>
                <a:effectLst/>
                <a:uFillTx/>
                <a:latin typeface="Times New Roman"/>
              </a:rPr>
              <a:t>	</a:t>
            </a:r>
            <a:r>
              <a:rPr b="1" i="1" lang="ru-RU" sz="3600" strike="noStrike" u="none">
                <a:solidFill>
                  <a:srgbClr val="ff6d6d"/>
                </a:solidFill>
                <a:effectLst/>
                <a:uFillTx/>
                <a:latin typeface="Times New Roman"/>
              </a:rPr>
              <a:t>	</a:t>
            </a:r>
            <a:r>
              <a:rPr b="1" i="1" lang="ru-RU" sz="3600" strike="noStrike" u="none">
                <a:solidFill>
                  <a:srgbClr val="ff6d6d"/>
                </a:solidFill>
                <a:effectLst/>
                <a:uFillTx/>
                <a:latin typeface="Times New Roman"/>
              </a:rPr>
              <a:t>	</a:t>
            </a:r>
            <a:r>
              <a:rPr b="1" i="1" lang="ru-RU" sz="3600" strike="noStrike" u="none">
                <a:solidFill>
                  <a:srgbClr val="ff6d6d"/>
                </a:solidFill>
                <a:effectLst/>
                <a:uFillTx/>
                <a:latin typeface="Times New Roman"/>
              </a:rPr>
              <a:t>	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Задание</a:t>
            </a:r>
            <a:br>
              <a:rPr sz="3600"/>
            </a:br>
            <a:r>
              <a:rPr b="0" lang="ru-RU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  </a:t>
            </a:r>
            <a:r>
              <a:rPr b="1" i="1" lang="ru-RU" sz="3600" strike="noStrike" u="none">
                <a:solidFill>
                  <a:srgbClr val="2a6099"/>
                </a:solidFill>
                <a:effectLst/>
                <a:uFillTx/>
                <a:latin typeface="Times New Roman"/>
              </a:rPr>
              <a:t>1                                    2                             3</a:t>
            </a:r>
            <a:endParaRPr b="0" lang="ru-RU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7" name="Рисунок 296" descr=""/>
          <p:cNvPicPr/>
          <p:nvPr/>
        </p:nvPicPr>
        <p:blipFill>
          <a:blip r:embed="rId1"/>
          <a:stretch/>
        </p:blipFill>
        <p:spPr>
          <a:xfrm>
            <a:off x="694800" y="1620000"/>
            <a:ext cx="7404120" cy="3958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8" name="Рисунок 297" descr=""/>
          <p:cNvPicPr/>
          <p:nvPr/>
        </p:nvPicPr>
        <p:blipFill>
          <a:blip r:embed="rId2"/>
          <a:stretch/>
        </p:blipFill>
        <p:spPr>
          <a:xfrm>
            <a:off x="8100000" y="1620000"/>
            <a:ext cx="3717000" cy="3898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Прямоугольник 298"/>
          <p:cNvSpPr/>
          <p:nvPr/>
        </p:nvSpPr>
        <p:spPr>
          <a:xfrm>
            <a:off x="2880000" y="410040"/>
            <a:ext cx="662004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     Городецкая роспись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0" name="Рисунок 299" descr=""/>
          <p:cNvPicPr/>
          <p:nvPr/>
        </p:nvPicPr>
        <p:blipFill>
          <a:blip r:embed="rId1"/>
          <a:stretch/>
        </p:blipFill>
        <p:spPr>
          <a:xfrm>
            <a:off x="7547760" y="3240000"/>
            <a:ext cx="4691160" cy="3575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1" name="Рисунок 300" descr=""/>
          <p:cNvPicPr/>
          <p:nvPr/>
        </p:nvPicPr>
        <p:blipFill>
          <a:blip r:embed="rId2"/>
          <a:stretch/>
        </p:blipFill>
        <p:spPr>
          <a:xfrm>
            <a:off x="4627080" y="1603080"/>
            <a:ext cx="3291840" cy="5055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2" name="Рисунок 301" descr=""/>
          <p:cNvPicPr/>
          <p:nvPr/>
        </p:nvPicPr>
        <p:blipFill>
          <a:blip r:embed="rId3"/>
          <a:stretch/>
        </p:blipFill>
        <p:spPr>
          <a:xfrm>
            <a:off x="-45360" y="1260000"/>
            <a:ext cx="5084280" cy="3477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2"/>
          <p:cNvSpPr/>
          <p:nvPr/>
        </p:nvSpPr>
        <p:spPr>
          <a:xfrm>
            <a:off x="1859040" y="180000"/>
            <a:ext cx="9479880" cy="61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39760" bIns="0" anchor="t" anchorCtr="1">
            <a:spAutoFit/>
          </a:bodyPr>
          <a:p>
            <a:pPr marL="356760" algn="ctr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Пермогорская роспись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4" name="Рисунок 303" descr=""/>
          <p:cNvPicPr/>
          <p:nvPr/>
        </p:nvPicPr>
        <p:blipFill>
          <a:blip r:embed="rId1"/>
          <a:stretch/>
        </p:blipFill>
        <p:spPr>
          <a:xfrm>
            <a:off x="360000" y="360000"/>
            <a:ext cx="3058200" cy="554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5" name="Рисунок 304" descr=""/>
          <p:cNvPicPr/>
          <p:nvPr/>
        </p:nvPicPr>
        <p:blipFill>
          <a:blip r:embed="rId2"/>
          <a:stretch/>
        </p:blipFill>
        <p:spPr>
          <a:xfrm>
            <a:off x="3500640" y="2066760"/>
            <a:ext cx="4238280" cy="363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6" name="Рисунок 305" descr=""/>
          <p:cNvPicPr/>
          <p:nvPr/>
        </p:nvPicPr>
        <p:blipFill>
          <a:blip r:embed="rId3"/>
          <a:stretch/>
        </p:blipFill>
        <p:spPr>
          <a:xfrm>
            <a:off x="7335000" y="3420000"/>
            <a:ext cx="4856040" cy="3092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Прямоугольник 306"/>
          <p:cNvSpPr/>
          <p:nvPr/>
        </p:nvSpPr>
        <p:spPr>
          <a:xfrm>
            <a:off x="3856320" y="360000"/>
            <a:ext cx="568260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Мезенская роспись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8" name="Рисунок 307" descr=""/>
          <p:cNvPicPr/>
          <p:nvPr/>
        </p:nvPicPr>
        <p:blipFill>
          <a:blip r:embed="rId1"/>
          <a:stretch/>
        </p:blipFill>
        <p:spPr>
          <a:xfrm>
            <a:off x="407520" y="330840"/>
            <a:ext cx="2841120" cy="5526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9" name="Рисунок 308" descr=""/>
          <p:cNvPicPr/>
          <p:nvPr/>
        </p:nvPicPr>
        <p:blipFill>
          <a:blip r:embed="rId2"/>
          <a:stretch/>
        </p:blipFill>
        <p:spPr>
          <a:xfrm>
            <a:off x="4655880" y="1917000"/>
            <a:ext cx="6290640" cy="4717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4"/>
          <p:cNvSpPr/>
          <p:nvPr/>
        </p:nvSpPr>
        <p:spPr>
          <a:xfrm>
            <a:off x="2520000" y="180000"/>
            <a:ext cx="9479880" cy="61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39760" bIns="0" anchor="t" anchorCtr="1">
            <a:spAutoFit/>
          </a:bodyPr>
          <a:p>
            <a:pPr marL="356760" algn="ctr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                  Хохлома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1" name="Рисунок 310" descr=""/>
          <p:cNvPicPr/>
          <p:nvPr/>
        </p:nvPicPr>
        <p:blipFill>
          <a:blip r:embed="rId1"/>
          <a:stretch/>
        </p:blipFill>
        <p:spPr>
          <a:xfrm>
            <a:off x="8182440" y="2602440"/>
            <a:ext cx="3696480" cy="369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2" name="Рисунок 311" descr=""/>
          <p:cNvPicPr/>
          <p:nvPr/>
        </p:nvPicPr>
        <p:blipFill>
          <a:blip r:embed="rId2"/>
          <a:stretch/>
        </p:blipFill>
        <p:spPr>
          <a:xfrm>
            <a:off x="4821480" y="3240000"/>
            <a:ext cx="3097440" cy="309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3" name="Рисунок 312" descr=""/>
          <p:cNvPicPr/>
          <p:nvPr/>
        </p:nvPicPr>
        <p:blipFill>
          <a:blip r:embed="rId3"/>
          <a:stretch/>
        </p:blipFill>
        <p:spPr>
          <a:xfrm>
            <a:off x="2912760" y="3420000"/>
            <a:ext cx="1766160" cy="2367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4" name="Рисунок 313" descr=""/>
          <p:cNvPicPr/>
          <p:nvPr/>
        </p:nvPicPr>
        <p:blipFill>
          <a:blip r:embed="rId4"/>
          <a:stretch/>
        </p:blipFill>
        <p:spPr>
          <a:xfrm>
            <a:off x="540000" y="3420000"/>
            <a:ext cx="2338200" cy="2374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5" name="Рисунок 314" descr=""/>
          <p:cNvPicPr/>
          <p:nvPr/>
        </p:nvPicPr>
        <p:blipFill>
          <a:blip r:embed="rId5"/>
          <a:stretch/>
        </p:blipFill>
        <p:spPr>
          <a:xfrm>
            <a:off x="720000" y="900000"/>
            <a:ext cx="5837760" cy="2436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Прямоугольник 315"/>
          <p:cNvSpPr/>
          <p:nvPr/>
        </p:nvSpPr>
        <p:spPr>
          <a:xfrm>
            <a:off x="3708000" y="360000"/>
            <a:ext cx="583092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Гжельская роспись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7" name="Рисунок 316" descr=""/>
          <p:cNvPicPr/>
          <p:nvPr/>
        </p:nvPicPr>
        <p:blipFill>
          <a:blip r:embed="rId1"/>
          <a:stretch/>
        </p:blipFill>
        <p:spPr>
          <a:xfrm>
            <a:off x="5519520" y="1941120"/>
            <a:ext cx="5999400" cy="399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8" name="Рисунок 317" descr=""/>
          <p:cNvPicPr/>
          <p:nvPr/>
        </p:nvPicPr>
        <p:blipFill>
          <a:blip r:embed="rId2"/>
          <a:stretch/>
        </p:blipFill>
        <p:spPr>
          <a:xfrm>
            <a:off x="1344240" y="1063440"/>
            <a:ext cx="3874680" cy="5055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Прямоугольник 318"/>
          <p:cNvSpPr/>
          <p:nvPr/>
        </p:nvSpPr>
        <p:spPr>
          <a:xfrm>
            <a:off x="3600000" y="360000"/>
            <a:ext cx="413892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Угадай роспись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0" name="Рисунок 319" descr=""/>
          <p:cNvPicPr/>
          <p:nvPr/>
        </p:nvPicPr>
        <p:blipFill>
          <a:blip r:embed="rId1"/>
          <a:stretch/>
        </p:blipFill>
        <p:spPr>
          <a:xfrm>
            <a:off x="3060000" y="1391760"/>
            <a:ext cx="4911840" cy="4007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Рисунок 320" descr=""/>
          <p:cNvPicPr/>
          <p:nvPr/>
        </p:nvPicPr>
        <p:blipFill>
          <a:blip r:embed="rId1"/>
          <a:stretch/>
        </p:blipFill>
        <p:spPr>
          <a:xfrm>
            <a:off x="3060000" y="1391760"/>
            <a:ext cx="4911840" cy="4007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2" name="Прямоугольник 321"/>
          <p:cNvSpPr/>
          <p:nvPr/>
        </p:nvSpPr>
        <p:spPr>
          <a:xfrm>
            <a:off x="8640000" y="5220000"/>
            <a:ext cx="2698200" cy="4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3" name="Прямоугольник 322"/>
          <p:cNvSpPr/>
          <p:nvPr/>
        </p:nvSpPr>
        <p:spPr>
          <a:xfrm>
            <a:off x="3780000" y="489600"/>
            <a:ext cx="395892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Пермогорская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2"/>
          <p:cNvSpPr/>
          <p:nvPr/>
        </p:nvSpPr>
        <p:spPr>
          <a:xfrm>
            <a:off x="1315800" y="2069280"/>
            <a:ext cx="7190640" cy="342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14000"/>
              </a:lnSpc>
              <a:spcAft>
                <a:spcPts val="601"/>
              </a:spcAft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4" name="Text Box 5"/>
          <p:cNvSpPr/>
          <p:nvPr/>
        </p:nvSpPr>
        <p:spPr>
          <a:xfrm>
            <a:off x="1391400" y="803880"/>
            <a:ext cx="2795040" cy="28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19080" bIns="19080" anchor="ctr">
            <a:sp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5" name="Text Box 6"/>
          <p:cNvSpPr/>
          <p:nvPr/>
        </p:nvSpPr>
        <p:spPr>
          <a:xfrm>
            <a:off x="1379520" y="1066680"/>
            <a:ext cx="6623280" cy="79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19080" bIns="19080" anchor="t">
            <a:noAutofit/>
          </a:bodyPr>
          <a:p>
            <a:pPr defTabSz="914400">
              <a:lnSpc>
                <a:spcPct val="9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6" name="Прямоугольник 245"/>
          <p:cNvSpPr/>
          <p:nvPr/>
        </p:nvSpPr>
        <p:spPr>
          <a:xfrm>
            <a:off x="4201200" y="720000"/>
            <a:ext cx="7726680" cy="82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Орнамент</a:t>
            </a:r>
            <a:r>
              <a:rPr b="0" lang="en-US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 –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 это узор, основанный на                 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повторе и чередовании.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57" name="Рисунок 246" descr=""/>
          <p:cNvPicPr/>
          <p:nvPr/>
        </p:nvPicPr>
        <p:blipFill>
          <a:blip r:embed="rId1"/>
          <a:stretch/>
        </p:blipFill>
        <p:spPr>
          <a:xfrm>
            <a:off x="360000" y="180720"/>
            <a:ext cx="3094200" cy="4678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8" name="Рисунок 247" descr=""/>
          <p:cNvPicPr/>
          <p:nvPr/>
        </p:nvPicPr>
        <p:blipFill>
          <a:blip r:embed="rId2"/>
          <a:stretch/>
        </p:blipFill>
        <p:spPr>
          <a:xfrm>
            <a:off x="4140000" y="2160000"/>
            <a:ext cx="3778200" cy="3873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9" name="Рисунок 248" descr=""/>
          <p:cNvPicPr/>
          <p:nvPr/>
        </p:nvPicPr>
        <p:blipFill>
          <a:blip r:embed="rId3"/>
          <a:stretch/>
        </p:blipFill>
        <p:spPr>
          <a:xfrm>
            <a:off x="8820000" y="2160000"/>
            <a:ext cx="2841480" cy="3854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Прямоугольник 323"/>
          <p:cNvSpPr/>
          <p:nvPr/>
        </p:nvSpPr>
        <p:spPr>
          <a:xfrm>
            <a:off x="3765960" y="360000"/>
            <a:ext cx="379296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Угадай роспись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5" name="Рисунок 324" descr=""/>
          <p:cNvPicPr/>
          <p:nvPr/>
        </p:nvPicPr>
        <p:blipFill>
          <a:blip r:embed="rId1"/>
          <a:stretch/>
        </p:blipFill>
        <p:spPr>
          <a:xfrm>
            <a:off x="2340360" y="1800360"/>
            <a:ext cx="7169040" cy="3140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Прямоугольник 325"/>
          <p:cNvSpPr/>
          <p:nvPr/>
        </p:nvSpPr>
        <p:spPr>
          <a:xfrm>
            <a:off x="3945960" y="397800"/>
            <a:ext cx="379296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rgbClr val="3465a4"/>
                </a:solidFill>
                <a:effectLst/>
                <a:uFillTx/>
                <a:latin typeface="Roboto"/>
              </a:rPr>
              <a:t>Гжель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7" name="Рисунок 326" descr=""/>
          <p:cNvPicPr/>
          <p:nvPr/>
        </p:nvPicPr>
        <p:blipFill>
          <a:blip r:embed="rId1"/>
          <a:stretch/>
        </p:blipFill>
        <p:spPr>
          <a:xfrm>
            <a:off x="2340360" y="1800360"/>
            <a:ext cx="7169040" cy="3140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Прямоугольник 327"/>
          <p:cNvSpPr/>
          <p:nvPr/>
        </p:nvSpPr>
        <p:spPr>
          <a:xfrm>
            <a:off x="3405960" y="540000"/>
            <a:ext cx="541296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Noto Sans CJK SC"/>
              </a:rPr>
              <a:t> Угадай роспись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9" name="Рисунок 328" descr=""/>
          <p:cNvPicPr/>
          <p:nvPr/>
        </p:nvPicPr>
        <p:blipFill>
          <a:blip r:embed="rId1"/>
          <a:stretch/>
        </p:blipFill>
        <p:spPr>
          <a:xfrm>
            <a:off x="2136240" y="1440000"/>
            <a:ext cx="7222680" cy="413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Прямоугольник 329"/>
          <p:cNvSpPr/>
          <p:nvPr/>
        </p:nvSpPr>
        <p:spPr>
          <a:xfrm>
            <a:off x="3405960" y="540000"/>
            <a:ext cx="379296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 Хохлома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41" name="Рисунок 330" descr=""/>
          <p:cNvPicPr/>
          <p:nvPr/>
        </p:nvPicPr>
        <p:blipFill>
          <a:blip r:embed="rId1"/>
          <a:stretch/>
        </p:blipFill>
        <p:spPr>
          <a:xfrm>
            <a:off x="2136240" y="1440000"/>
            <a:ext cx="7222680" cy="413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Прямоугольник 331"/>
          <p:cNvSpPr/>
          <p:nvPr/>
        </p:nvSpPr>
        <p:spPr>
          <a:xfrm>
            <a:off x="3405960" y="397800"/>
            <a:ext cx="379296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Угадай роспись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43" name="Рисунок 332" descr=""/>
          <p:cNvPicPr/>
          <p:nvPr/>
        </p:nvPicPr>
        <p:blipFill>
          <a:blip r:embed="rId1"/>
          <a:stretch/>
        </p:blipFill>
        <p:spPr>
          <a:xfrm>
            <a:off x="2311920" y="1260000"/>
            <a:ext cx="5788080" cy="4045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Рисунок 333" descr=""/>
          <p:cNvPicPr/>
          <p:nvPr/>
        </p:nvPicPr>
        <p:blipFill>
          <a:blip r:embed="rId1"/>
          <a:stretch/>
        </p:blipFill>
        <p:spPr>
          <a:xfrm>
            <a:off x="2340000" y="1260000"/>
            <a:ext cx="5788080" cy="4045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5" name="Прямоугольник 334"/>
          <p:cNvSpPr/>
          <p:nvPr/>
        </p:nvSpPr>
        <p:spPr>
          <a:xfrm>
            <a:off x="3420000" y="540000"/>
            <a:ext cx="413892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Городецкая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Прямоугольник 335"/>
          <p:cNvSpPr/>
          <p:nvPr/>
        </p:nvSpPr>
        <p:spPr>
          <a:xfrm>
            <a:off x="3405960" y="397800"/>
            <a:ext cx="397296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Угадай роспись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47" name="Рисунок 336" descr=""/>
          <p:cNvPicPr/>
          <p:nvPr/>
        </p:nvPicPr>
        <p:blipFill>
          <a:blip r:embed="rId1"/>
          <a:stretch/>
        </p:blipFill>
        <p:spPr>
          <a:xfrm>
            <a:off x="2880000" y="1447920"/>
            <a:ext cx="4731120" cy="4131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Рисунок 337" descr=""/>
          <p:cNvPicPr/>
          <p:nvPr/>
        </p:nvPicPr>
        <p:blipFill>
          <a:blip r:embed="rId1"/>
          <a:stretch/>
        </p:blipFill>
        <p:spPr>
          <a:xfrm>
            <a:off x="2880000" y="1447920"/>
            <a:ext cx="4731120" cy="4131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9" name="Прямоугольник 338"/>
          <p:cNvSpPr/>
          <p:nvPr/>
        </p:nvSpPr>
        <p:spPr>
          <a:xfrm>
            <a:off x="3960000" y="360000"/>
            <a:ext cx="341892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Мезенская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Рисунок 339" descr=""/>
          <p:cNvPicPr/>
          <p:nvPr/>
        </p:nvPicPr>
        <p:blipFill>
          <a:blip r:embed="rId1"/>
          <a:stretch/>
        </p:blipFill>
        <p:spPr>
          <a:xfrm>
            <a:off x="2324520" y="1260000"/>
            <a:ext cx="7394400" cy="3999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1" name="Рисунок 340" descr=""/>
          <p:cNvPicPr/>
          <p:nvPr/>
        </p:nvPicPr>
        <p:blipFill>
          <a:blip r:embed="rId2"/>
          <a:stretch/>
        </p:blipFill>
        <p:spPr>
          <a:xfrm>
            <a:off x="1800000" y="360000"/>
            <a:ext cx="8855640" cy="5798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Рисунок 341" descr=""/>
          <p:cNvPicPr/>
          <p:nvPr/>
        </p:nvPicPr>
        <p:blipFill>
          <a:blip r:embed="rId1"/>
          <a:stretch/>
        </p:blipFill>
        <p:spPr>
          <a:xfrm>
            <a:off x="8460000" y="610200"/>
            <a:ext cx="2878920" cy="5508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3" name="Прямоугольник 342"/>
          <p:cNvSpPr/>
          <p:nvPr/>
        </p:nvSpPr>
        <p:spPr>
          <a:xfrm>
            <a:off x="720000" y="360000"/>
            <a:ext cx="6478920" cy="119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400" strike="noStrike" u="none">
                <a:solidFill>
                  <a:srgbClr val="2a6099"/>
                </a:solidFill>
                <a:effectLst/>
                <a:uFillTx/>
                <a:latin typeface="Roboto"/>
                <a:ea typeface="DejaVu Sans"/>
              </a:rPr>
              <a:t>Первая матрёшка 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54" name="Рисунок 343" descr=""/>
          <p:cNvPicPr/>
          <p:nvPr/>
        </p:nvPicPr>
        <p:blipFill>
          <a:blip r:embed="rId2"/>
          <a:stretch/>
        </p:blipFill>
        <p:spPr>
          <a:xfrm>
            <a:off x="3420000" y="929160"/>
            <a:ext cx="2808000" cy="5369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Рисунок 249" descr=""/>
          <p:cNvPicPr/>
          <p:nvPr/>
        </p:nvPicPr>
        <p:blipFill>
          <a:blip r:embed="rId1"/>
          <a:stretch/>
        </p:blipFill>
        <p:spPr>
          <a:xfrm>
            <a:off x="720720" y="1022040"/>
            <a:ext cx="6478200" cy="4736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1" name="Рисунок 250" descr=""/>
          <p:cNvPicPr/>
          <p:nvPr/>
        </p:nvPicPr>
        <p:blipFill>
          <a:blip r:embed="rId2"/>
          <a:stretch/>
        </p:blipFill>
        <p:spPr>
          <a:xfrm>
            <a:off x="7740720" y="422640"/>
            <a:ext cx="3598200" cy="6329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Рисунок 344" descr=""/>
          <p:cNvPicPr/>
          <p:nvPr/>
        </p:nvPicPr>
        <p:blipFill>
          <a:blip r:embed="rId1"/>
          <a:stretch/>
        </p:blipFill>
        <p:spPr>
          <a:xfrm>
            <a:off x="180000" y="623880"/>
            <a:ext cx="4318920" cy="4775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6" name="Рисунок 345" descr=""/>
          <p:cNvPicPr/>
          <p:nvPr/>
        </p:nvPicPr>
        <p:blipFill>
          <a:blip r:embed="rId2"/>
          <a:stretch/>
        </p:blipFill>
        <p:spPr>
          <a:xfrm>
            <a:off x="7781400" y="3060000"/>
            <a:ext cx="4409640" cy="3598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7" name="Рисунок 346" descr=""/>
          <p:cNvPicPr/>
          <p:nvPr/>
        </p:nvPicPr>
        <p:blipFill>
          <a:blip r:embed="rId3"/>
          <a:stretch/>
        </p:blipFill>
        <p:spPr>
          <a:xfrm>
            <a:off x="4500000" y="3266640"/>
            <a:ext cx="3392280" cy="3392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8" name="Рисунок 347" descr=""/>
          <p:cNvPicPr/>
          <p:nvPr/>
        </p:nvPicPr>
        <p:blipFill>
          <a:blip r:embed="rId4"/>
          <a:stretch/>
        </p:blipFill>
        <p:spPr>
          <a:xfrm flipH="1">
            <a:off x="8641080" y="162360"/>
            <a:ext cx="3267000" cy="2896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9" name="Рисунок 348" descr=""/>
          <p:cNvPicPr/>
          <p:nvPr/>
        </p:nvPicPr>
        <p:blipFill>
          <a:blip r:embed="rId5"/>
          <a:stretch/>
        </p:blipFill>
        <p:spPr>
          <a:xfrm>
            <a:off x="4320000" y="180000"/>
            <a:ext cx="4087080" cy="2788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Рисунок 349" descr=""/>
          <p:cNvPicPr/>
          <p:nvPr/>
        </p:nvPicPr>
        <p:blipFill>
          <a:blip r:embed="rId1"/>
          <a:srcRect l="17993" t="0" r="5513" b="9216"/>
          <a:stretch/>
        </p:blipFill>
        <p:spPr>
          <a:xfrm>
            <a:off x="2160000" y="3310920"/>
            <a:ext cx="2878560" cy="3546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1" name="Рисунок 350" descr=""/>
          <p:cNvPicPr/>
          <p:nvPr/>
        </p:nvPicPr>
        <p:blipFill>
          <a:blip r:embed="rId2"/>
          <a:srcRect l="0" t="0" r="14728" b="9338"/>
          <a:stretch/>
        </p:blipFill>
        <p:spPr>
          <a:xfrm>
            <a:off x="0" y="0"/>
            <a:ext cx="4858560" cy="3958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2" name="Рисунок 351" descr=""/>
          <p:cNvPicPr/>
          <p:nvPr/>
        </p:nvPicPr>
        <p:blipFill>
          <a:blip r:embed="rId3"/>
          <a:stretch/>
        </p:blipFill>
        <p:spPr>
          <a:xfrm>
            <a:off x="6300000" y="3780000"/>
            <a:ext cx="3234600" cy="3076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3" name="Рисунок 352" descr=""/>
          <p:cNvPicPr/>
          <p:nvPr/>
        </p:nvPicPr>
        <p:blipFill>
          <a:blip r:embed="rId4"/>
          <a:stretch/>
        </p:blipFill>
        <p:spPr>
          <a:xfrm>
            <a:off x="4860000" y="67680"/>
            <a:ext cx="6700320" cy="3891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2" descr="Picture background"/>
          <p:cNvPicPr/>
          <p:nvPr/>
        </p:nvPicPr>
        <p:blipFill>
          <a:blip r:embed="rId1"/>
          <a:stretch/>
        </p:blipFill>
        <p:spPr>
          <a:xfrm>
            <a:off x="198720" y="237240"/>
            <a:ext cx="4789080" cy="3191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5" name="Picture 4" descr="Picture background"/>
          <p:cNvPicPr/>
          <p:nvPr/>
        </p:nvPicPr>
        <p:blipFill>
          <a:blip r:embed="rId2"/>
          <a:stretch/>
        </p:blipFill>
        <p:spPr>
          <a:xfrm>
            <a:off x="104400" y="3569040"/>
            <a:ext cx="5163480" cy="318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6" name="Picture 5" descr="Picture background"/>
          <p:cNvPicPr/>
          <p:nvPr/>
        </p:nvPicPr>
        <p:blipFill>
          <a:blip r:embed="rId3"/>
          <a:srcRect l="0" t="15298" r="-430" b="14085"/>
          <a:stretch/>
        </p:blipFill>
        <p:spPr>
          <a:xfrm>
            <a:off x="5382000" y="1375920"/>
            <a:ext cx="6130080" cy="4309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angle 3"/>
          <p:cNvSpPr/>
          <p:nvPr/>
        </p:nvSpPr>
        <p:spPr>
          <a:xfrm>
            <a:off x="8273520" y="360"/>
            <a:ext cx="3916800" cy="6855840"/>
          </a:xfrm>
          <a:prstGeom prst="rect">
            <a:avLst/>
          </a:prstGeom>
          <a:gradFill rotWithShape="0">
            <a:gsLst>
              <a:gs pos="0">
                <a:srgbClr val="005692"/>
              </a:gs>
              <a:gs pos="100000">
                <a:srgbClr val="004574"/>
              </a:gs>
            </a:gsLst>
            <a:lin ang="135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Times New Roman"/>
            </a:endParaRPr>
          </a:p>
        </p:txBody>
      </p:sp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1014480" y="782640"/>
            <a:ext cx="5860440" cy="1309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Есть вопросы? Задайте их!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9" name="Rounded Rectangle 1"/>
          <p:cNvSpPr/>
          <p:nvPr/>
        </p:nvSpPr>
        <p:spPr>
          <a:xfrm>
            <a:off x="1112400" y="2370600"/>
            <a:ext cx="3004920" cy="6091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7dd2"/>
              </a:gs>
              <a:gs pos="100000">
                <a:srgbClr val="005692"/>
              </a:gs>
            </a:gsLst>
            <a:lin ang="2700000"/>
          </a:gradFill>
          <a:ln w="12700">
            <a:noFill/>
          </a:ln>
          <a:effectLst>
            <a:outerShdw algn="ctr" blurRad="1270080" rotWithShape="0" sx="102000" sy="102000">
              <a:srgbClr val="367cff">
                <a:alpha val="13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20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Контакты для связи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0" name="Рисунок 3"/>
          <p:cNvSpPr/>
          <p:nvPr/>
        </p:nvSpPr>
        <p:spPr>
          <a:xfrm>
            <a:off x="6120000" y="360000"/>
            <a:ext cx="6072480" cy="6072480"/>
          </a:xfrm>
          <a:prstGeom prst="ellipse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1" name="Объект 1"/>
          <p:cNvSpPr/>
          <p:nvPr/>
        </p:nvSpPr>
        <p:spPr>
          <a:xfrm>
            <a:off x="1996200" y="4291920"/>
            <a:ext cx="3929040" cy="32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  <a:ea typeface="VTB Group Cond Book"/>
              </a:rPr>
              <a:t>+7 </a:t>
            </a:r>
            <a:r>
              <a:rPr b="0" lang="ru-RU" sz="2400" strike="noStrike" u="none">
                <a:solidFill>
                  <a:srgbClr val="000000"/>
                </a:solidFill>
                <a:effectLst/>
                <a:uFillTx/>
                <a:latin typeface="Arial"/>
                <a:ea typeface="VTB Group Cond Book"/>
              </a:rPr>
              <a:t>(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  <a:ea typeface="VTB Group Cond Book"/>
              </a:rPr>
              <a:t>3812</a:t>
            </a:r>
            <a:r>
              <a:rPr b="0" lang="ru-RU" sz="2400" strike="noStrike" u="none">
                <a:solidFill>
                  <a:srgbClr val="000000"/>
                </a:solidFill>
                <a:effectLst/>
                <a:uFillTx/>
                <a:latin typeface="Arial"/>
                <a:ea typeface="VTB Group Cond Book"/>
              </a:rPr>
              <a:t>)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  <a:ea typeface="VTB Group Cond Book"/>
              </a:rPr>
              <a:t> 23-24-79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2" name="Oval 1"/>
          <p:cNvSpPr/>
          <p:nvPr/>
        </p:nvSpPr>
        <p:spPr>
          <a:xfrm>
            <a:off x="1173960" y="4125240"/>
            <a:ext cx="662040" cy="662040"/>
          </a:xfrm>
          <a:prstGeom prst="ellipse">
            <a:avLst/>
          </a:prstGeom>
          <a:gradFill rotWithShape="0">
            <a:gsLst>
              <a:gs pos="0">
                <a:srgbClr val="007dd2"/>
              </a:gs>
              <a:gs pos="100000">
                <a:srgbClr val="005692"/>
              </a:gs>
            </a:gsLst>
            <a:lin ang="2700000"/>
          </a:gradFill>
          <a:ln w="12700">
            <a:noFill/>
          </a:ln>
          <a:effectLst>
            <a:outerShdw algn="ctr" blurRad="1270080" rotWithShape="0" sx="102000" sy="102000">
              <a:srgbClr val="367cff">
                <a:alpha val="13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ru-RU" sz="2000" strike="noStrike" u="none">
              <a:solidFill>
                <a:srgbClr val="ffffff"/>
              </a:solidFill>
              <a:effectLst/>
              <a:uFillTx/>
              <a:latin typeface="Roboto"/>
            </a:endParaRPr>
          </a:p>
        </p:txBody>
      </p:sp>
      <p:sp>
        <p:nvSpPr>
          <p:cNvPr id="373" name="Объект 3"/>
          <p:cNvSpPr/>
          <p:nvPr/>
        </p:nvSpPr>
        <p:spPr>
          <a:xfrm>
            <a:off x="1953000" y="3402720"/>
            <a:ext cx="4345920" cy="32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  <a:ea typeface="VTB Group Cond Book"/>
              </a:rPr>
              <a:t>irooo@minobraz.omskportal.ru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4" name="Oval 2"/>
          <p:cNvSpPr/>
          <p:nvPr/>
        </p:nvSpPr>
        <p:spPr>
          <a:xfrm>
            <a:off x="1173960" y="3236040"/>
            <a:ext cx="662040" cy="662040"/>
          </a:xfrm>
          <a:prstGeom prst="ellipse">
            <a:avLst/>
          </a:prstGeom>
          <a:gradFill rotWithShape="0">
            <a:gsLst>
              <a:gs pos="0">
                <a:srgbClr val="007dd2"/>
              </a:gs>
              <a:gs pos="100000">
                <a:srgbClr val="005692"/>
              </a:gs>
            </a:gsLst>
            <a:lin ang="2700000"/>
          </a:gradFill>
          <a:ln w="12700">
            <a:noFill/>
          </a:ln>
          <a:effectLst>
            <a:outerShdw algn="ctr" blurRad="1270080" rotWithShape="0" sx="102000" sy="102000">
              <a:srgbClr val="367cff">
                <a:alpha val="13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ru-RU" sz="2000" strike="noStrike" u="none">
              <a:solidFill>
                <a:srgbClr val="ffffff"/>
              </a:solidFill>
              <a:effectLst/>
              <a:uFillTx/>
              <a:latin typeface="Roboto"/>
            </a:endParaRPr>
          </a:p>
        </p:txBody>
      </p:sp>
      <p:sp>
        <p:nvSpPr>
          <p:cNvPr id="375" name="Объект 4"/>
          <p:cNvSpPr/>
          <p:nvPr/>
        </p:nvSpPr>
        <p:spPr>
          <a:xfrm>
            <a:off x="2023560" y="5220360"/>
            <a:ext cx="3929040" cy="32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  <a:ea typeface="VTB Group Cond Book"/>
              </a:rPr>
              <a:t>irooo.ru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6" name="Oval 3"/>
          <p:cNvSpPr/>
          <p:nvPr/>
        </p:nvSpPr>
        <p:spPr>
          <a:xfrm>
            <a:off x="1173960" y="4984200"/>
            <a:ext cx="662040" cy="662040"/>
          </a:xfrm>
          <a:prstGeom prst="ellipse">
            <a:avLst/>
          </a:prstGeom>
          <a:gradFill rotWithShape="0">
            <a:gsLst>
              <a:gs pos="0">
                <a:srgbClr val="007dd2"/>
              </a:gs>
              <a:gs pos="100000">
                <a:srgbClr val="005692"/>
              </a:gs>
            </a:gsLst>
            <a:lin ang="2700000"/>
          </a:gradFill>
          <a:ln w="12700">
            <a:noFill/>
          </a:ln>
          <a:effectLst>
            <a:outerShdw algn="ctr" blurRad="1270080" rotWithShape="0" sx="102000" sy="102000">
              <a:srgbClr val="367cff">
                <a:alpha val="13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ru-RU" sz="2000" strike="noStrike" u="none">
              <a:solidFill>
                <a:srgbClr val="ffffff"/>
              </a:solidFill>
              <a:effectLst/>
              <a:uFillTx/>
              <a:latin typeface="Roboto"/>
            </a:endParaRPr>
          </a:p>
        </p:txBody>
      </p:sp>
      <p:grpSp>
        <p:nvGrpSpPr>
          <p:cNvPr id="377" name="Google Shape;6078;p 1"/>
          <p:cNvGrpSpPr/>
          <p:nvPr/>
        </p:nvGrpSpPr>
        <p:grpSpPr>
          <a:xfrm>
            <a:off x="1338120" y="4272120"/>
            <a:ext cx="372600" cy="358560"/>
            <a:chOff x="1338120" y="4272120"/>
            <a:chExt cx="372600" cy="358560"/>
          </a:xfrm>
        </p:grpSpPr>
        <p:sp>
          <p:nvSpPr>
            <p:cNvPr id="378" name="Google Shape;6079;p 1"/>
            <p:cNvSpPr/>
            <p:nvPr/>
          </p:nvSpPr>
          <p:spPr>
            <a:xfrm>
              <a:off x="1602720" y="4484160"/>
              <a:ext cx="108000" cy="104400"/>
            </a:xfrm>
            <a:custGeom>
              <a:avLst/>
              <a:gdLst>
                <a:gd name="textAreaLeft" fmla="*/ 0 w 108000"/>
                <a:gd name="textAreaRight" fmla="*/ 109440 w 108000"/>
                <a:gd name="textAreaTop" fmla="*/ 0 h 104400"/>
                <a:gd name="textAreaBottom" fmla="*/ 105840 h 104400"/>
              </a:gdLst>
              <a:ahLst/>
              <a:cxnLst/>
              <a:rect l="textAreaLeft" t="textAreaTop" r="textAreaRight" b="textAreaBottom"/>
              <a:pathLst>
                <a:path w="5851" h="5670">
                  <a:moveTo>
                    <a:pt x="1598" y="0"/>
                  </a:moveTo>
                  <a:cubicBezTo>
                    <a:pt x="1159" y="0"/>
                    <a:pt x="720" y="160"/>
                    <a:pt x="401" y="481"/>
                  </a:cubicBezTo>
                  <a:lnTo>
                    <a:pt x="0" y="879"/>
                  </a:lnTo>
                  <a:lnTo>
                    <a:pt x="4791" y="5669"/>
                  </a:lnTo>
                  <a:lnTo>
                    <a:pt x="5191" y="5272"/>
                  </a:lnTo>
                  <a:cubicBezTo>
                    <a:pt x="5851" y="4610"/>
                    <a:pt x="5851" y="3538"/>
                    <a:pt x="5191" y="2875"/>
                  </a:cubicBezTo>
                  <a:lnTo>
                    <a:pt x="2795" y="481"/>
                  </a:lnTo>
                  <a:cubicBezTo>
                    <a:pt x="2475" y="160"/>
                    <a:pt x="2036" y="0"/>
                    <a:pt x="1598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2040" rIns="122040" tIns="52920" bIns="5292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2400" strike="noStrike" u="none">
                <a:solidFill>
                  <a:srgbClr val="435d74"/>
                </a:solidFill>
                <a:effectLst/>
                <a:uFillTx/>
                <a:latin typeface="Times New Roman"/>
              </a:endParaRPr>
            </a:p>
          </p:txBody>
        </p:sp>
        <p:sp>
          <p:nvSpPr>
            <p:cNvPr id="379" name="Google Shape;6080;p 1"/>
            <p:cNvSpPr/>
            <p:nvPr/>
          </p:nvSpPr>
          <p:spPr>
            <a:xfrm>
              <a:off x="1338120" y="4304160"/>
              <a:ext cx="336960" cy="326520"/>
            </a:xfrm>
            <a:custGeom>
              <a:avLst/>
              <a:gdLst>
                <a:gd name="textAreaLeft" fmla="*/ 0 w 336960"/>
                <a:gd name="textAreaRight" fmla="*/ 338400 w 336960"/>
                <a:gd name="textAreaTop" fmla="*/ 0 h 326520"/>
                <a:gd name="textAreaBottom" fmla="*/ 327960 h 326520"/>
              </a:gdLst>
              <a:ahLst/>
              <a:cxnLst/>
              <a:rect l="textAreaLeft" t="textAreaTop" r="textAreaRight" b="textAreaBottom"/>
              <a:pathLst>
                <a:path w="18125" h="17562">
                  <a:moveTo>
                    <a:pt x="2057" y="0"/>
                  </a:moveTo>
                  <a:cubicBezTo>
                    <a:pt x="0" y="2397"/>
                    <a:pt x="81" y="6008"/>
                    <a:pt x="2352" y="8278"/>
                  </a:cubicBezTo>
                  <a:lnTo>
                    <a:pt x="9847" y="15776"/>
                  </a:lnTo>
                  <a:cubicBezTo>
                    <a:pt x="11008" y="16937"/>
                    <a:pt x="12564" y="17561"/>
                    <a:pt x="14149" y="17561"/>
                  </a:cubicBezTo>
                  <a:cubicBezTo>
                    <a:pt x="15535" y="17561"/>
                    <a:pt x="16943" y="17083"/>
                    <a:pt x="18125" y="16068"/>
                  </a:cubicBezTo>
                  <a:lnTo>
                    <a:pt x="13346" y="11289"/>
                  </a:lnTo>
                  <a:cubicBezTo>
                    <a:pt x="13108" y="11473"/>
                    <a:pt x="12823" y="11568"/>
                    <a:pt x="12540" y="11568"/>
                  </a:cubicBezTo>
                  <a:cubicBezTo>
                    <a:pt x="12221" y="11568"/>
                    <a:pt x="11904" y="11448"/>
                    <a:pt x="11660" y="11202"/>
                  </a:cubicBezTo>
                  <a:lnTo>
                    <a:pt x="6926" y="6465"/>
                  </a:lnTo>
                  <a:cubicBezTo>
                    <a:pt x="6462" y="6002"/>
                    <a:pt x="6447" y="5282"/>
                    <a:pt x="6839" y="4779"/>
                  </a:cubicBezTo>
                  <a:lnTo>
                    <a:pt x="205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2040" rIns="122040" tIns="122040" bIns="12204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2400" strike="noStrike" u="none">
                <a:solidFill>
                  <a:srgbClr val="435d74"/>
                </a:solidFill>
                <a:effectLst/>
                <a:uFillTx/>
                <a:latin typeface="Times New Roman"/>
              </a:endParaRPr>
            </a:p>
          </p:txBody>
        </p:sp>
        <p:sp>
          <p:nvSpPr>
            <p:cNvPr id="380" name="Google Shape;6081;p 1"/>
            <p:cNvSpPr/>
            <p:nvPr/>
          </p:nvSpPr>
          <p:spPr>
            <a:xfrm>
              <a:off x="1390680" y="4272120"/>
              <a:ext cx="108000" cy="104400"/>
            </a:xfrm>
            <a:custGeom>
              <a:avLst/>
              <a:gdLst>
                <a:gd name="textAreaLeft" fmla="*/ 0 w 108000"/>
                <a:gd name="textAreaRight" fmla="*/ 109440 w 108000"/>
                <a:gd name="textAreaTop" fmla="*/ 0 h 104400"/>
                <a:gd name="textAreaBottom" fmla="*/ 105840 h 104400"/>
              </a:gdLst>
              <a:ahLst/>
              <a:cxnLst/>
              <a:rect l="textAreaLeft" t="textAreaTop" r="textAreaRight" b="textAreaBottom"/>
              <a:pathLst>
                <a:path w="5852" h="5674">
                  <a:moveTo>
                    <a:pt x="1597" y="1"/>
                  </a:moveTo>
                  <a:cubicBezTo>
                    <a:pt x="1158" y="1"/>
                    <a:pt x="719" y="161"/>
                    <a:pt x="398" y="482"/>
                  </a:cubicBezTo>
                  <a:lnTo>
                    <a:pt x="1" y="882"/>
                  </a:lnTo>
                  <a:lnTo>
                    <a:pt x="4792" y="5673"/>
                  </a:lnTo>
                  <a:lnTo>
                    <a:pt x="5189" y="5273"/>
                  </a:lnTo>
                  <a:cubicBezTo>
                    <a:pt x="5852" y="4610"/>
                    <a:pt x="5852" y="3538"/>
                    <a:pt x="5189" y="2879"/>
                  </a:cubicBezTo>
                  <a:lnTo>
                    <a:pt x="2795" y="482"/>
                  </a:lnTo>
                  <a:cubicBezTo>
                    <a:pt x="2474" y="161"/>
                    <a:pt x="2036" y="1"/>
                    <a:pt x="1597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2040" rIns="122040" tIns="52920" bIns="5292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2400" strike="noStrike" u="none">
                <a:solidFill>
                  <a:srgbClr val="435d74"/>
                </a:solidFill>
                <a:effectLst/>
                <a:uFillTx/>
                <a:latin typeface="Times New Roman"/>
              </a:endParaRPr>
            </a:p>
          </p:txBody>
        </p:sp>
      </p:grpSp>
      <p:grpSp>
        <p:nvGrpSpPr>
          <p:cNvPr id="381" name="Google Shape;6075;p 1"/>
          <p:cNvGrpSpPr/>
          <p:nvPr/>
        </p:nvGrpSpPr>
        <p:grpSpPr>
          <a:xfrm>
            <a:off x="1338120" y="3459600"/>
            <a:ext cx="333720" cy="214560"/>
            <a:chOff x="1338120" y="3459600"/>
            <a:chExt cx="333720" cy="214560"/>
          </a:xfrm>
        </p:grpSpPr>
        <p:sp>
          <p:nvSpPr>
            <p:cNvPr id="382" name="Google Shape;6076;p 1"/>
            <p:cNvSpPr/>
            <p:nvPr/>
          </p:nvSpPr>
          <p:spPr>
            <a:xfrm>
              <a:off x="1338120" y="3473280"/>
              <a:ext cx="333720" cy="200880"/>
            </a:xfrm>
            <a:custGeom>
              <a:avLst/>
              <a:gdLst>
                <a:gd name="textAreaLeft" fmla="*/ 0 w 333720"/>
                <a:gd name="textAreaRight" fmla="*/ 335160 w 333720"/>
                <a:gd name="textAreaTop" fmla="*/ 0 h 200880"/>
                <a:gd name="textAreaBottom" fmla="*/ 202320 h 200880"/>
              </a:gdLst>
              <a:ahLst/>
              <a:cxnLst/>
              <a:rect l="textAreaLeft" t="textAreaTop" r="textAreaRight" b="textAreaBottom"/>
              <a:pathLst>
                <a:path w="19273" h="11637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2040" rIns="122040" tIns="101160" bIns="10116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2400" strike="noStrike" u="none">
                <a:solidFill>
                  <a:srgbClr val="435d74"/>
                </a:solidFill>
                <a:effectLst/>
                <a:uFillTx/>
                <a:latin typeface="Times New Roman"/>
              </a:endParaRPr>
            </a:p>
          </p:txBody>
        </p:sp>
        <p:sp>
          <p:nvSpPr>
            <p:cNvPr id="383" name="Google Shape;6077;p 1"/>
            <p:cNvSpPr/>
            <p:nvPr/>
          </p:nvSpPr>
          <p:spPr>
            <a:xfrm>
              <a:off x="1358640" y="3459600"/>
              <a:ext cx="291960" cy="113760"/>
            </a:xfrm>
            <a:custGeom>
              <a:avLst/>
              <a:gdLst>
                <a:gd name="textAreaLeft" fmla="*/ 0 w 291960"/>
                <a:gd name="textAreaRight" fmla="*/ 293400 w 291960"/>
                <a:gd name="textAreaTop" fmla="*/ 0 h 113760"/>
                <a:gd name="textAreaBottom" fmla="*/ 115200 h 113760"/>
              </a:gdLst>
              <a:ahLst/>
              <a:cxnLst/>
              <a:rect l="textAreaLeft" t="textAreaTop" r="textAreaRight" b="textAreaBottom"/>
              <a:pathLst>
                <a:path w="16879" h="6632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2040" rIns="122040" tIns="57600" bIns="576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2400" strike="noStrike" u="none">
                <a:solidFill>
                  <a:srgbClr val="435d74"/>
                </a:solidFill>
                <a:effectLst/>
                <a:uFillTx/>
                <a:latin typeface="Times New Roman"/>
              </a:endParaRPr>
            </a:p>
          </p:txBody>
        </p:sp>
      </p:grpSp>
      <p:sp>
        <p:nvSpPr>
          <p:cNvPr id="384" name="Google Shape;7540;p 1"/>
          <p:cNvSpPr/>
          <p:nvPr/>
        </p:nvSpPr>
        <p:spPr>
          <a:xfrm>
            <a:off x="1325160" y="5136120"/>
            <a:ext cx="359640" cy="358560"/>
          </a:xfrm>
          <a:custGeom>
            <a:avLst/>
            <a:gdLst>
              <a:gd name="textAreaLeft" fmla="*/ 0 w 359640"/>
              <a:gd name="textAreaRight" fmla="*/ 361080 w 359640"/>
              <a:gd name="textAreaTop" fmla="*/ 0 h 358560"/>
              <a:gd name="textAreaBottom" fmla="*/ 360000 h 358560"/>
            </a:gdLst>
            <a:ahLst/>
            <a:cxnLst/>
            <a:rect l="textAreaLeft" t="textAreaTop" r="textAreaRight" b="textAreaBottom"/>
            <a:pathLst>
              <a:path w="11689" h="11658">
                <a:moveTo>
                  <a:pt x="5829" y="2458"/>
                </a:moveTo>
                <a:cubicBezTo>
                  <a:pt x="6207" y="2458"/>
                  <a:pt x="6491" y="2773"/>
                  <a:pt x="6491" y="3120"/>
                </a:cubicBezTo>
                <a:cubicBezTo>
                  <a:pt x="6522" y="3466"/>
                  <a:pt x="6207" y="3781"/>
                  <a:pt x="5829" y="3781"/>
                </a:cubicBezTo>
                <a:cubicBezTo>
                  <a:pt x="5419" y="3781"/>
                  <a:pt x="5136" y="3466"/>
                  <a:pt x="5136" y="3120"/>
                </a:cubicBezTo>
                <a:cubicBezTo>
                  <a:pt x="5136" y="2742"/>
                  <a:pt x="5482" y="2458"/>
                  <a:pt x="5829" y="2458"/>
                </a:cubicBezTo>
                <a:close/>
                <a:moveTo>
                  <a:pt x="5860" y="4474"/>
                </a:moveTo>
                <a:cubicBezTo>
                  <a:pt x="6238" y="4474"/>
                  <a:pt x="6522" y="4789"/>
                  <a:pt x="6522" y="5136"/>
                </a:cubicBezTo>
                <a:lnTo>
                  <a:pt x="6522" y="8570"/>
                </a:lnTo>
                <a:cubicBezTo>
                  <a:pt x="6522" y="8948"/>
                  <a:pt x="6207" y="9232"/>
                  <a:pt x="5860" y="9232"/>
                </a:cubicBezTo>
                <a:cubicBezTo>
                  <a:pt x="5451" y="9232"/>
                  <a:pt x="5199" y="8917"/>
                  <a:pt x="5199" y="8570"/>
                </a:cubicBezTo>
                <a:lnTo>
                  <a:pt x="5199" y="5136"/>
                </a:lnTo>
                <a:cubicBezTo>
                  <a:pt x="5199" y="4726"/>
                  <a:pt x="5514" y="4474"/>
                  <a:pt x="5860" y="4474"/>
                </a:cubicBezTo>
                <a:close/>
                <a:moveTo>
                  <a:pt x="5829" y="1"/>
                </a:moveTo>
                <a:cubicBezTo>
                  <a:pt x="2615" y="1"/>
                  <a:pt x="0" y="2647"/>
                  <a:pt x="0" y="5829"/>
                </a:cubicBezTo>
                <a:cubicBezTo>
                  <a:pt x="0" y="9043"/>
                  <a:pt x="2615" y="11657"/>
                  <a:pt x="5829" y="11657"/>
                </a:cubicBezTo>
                <a:cubicBezTo>
                  <a:pt x="9011" y="11657"/>
                  <a:pt x="11657" y="9043"/>
                  <a:pt x="11657" y="5829"/>
                </a:cubicBezTo>
                <a:cubicBezTo>
                  <a:pt x="11689" y="2647"/>
                  <a:pt x="9042" y="1"/>
                  <a:pt x="5829" y="1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2400" strike="noStrike" u="none">
              <a:solidFill>
                <a:schemeClr val="dk1"/>
              </a:solidFill>
              <a:effectLst/>
              <a:uFillTx/>
              <a:latin typeface="Times New Roman"/>
            </a:endParaRPr>
          </a:p>
        </p:txBody>
      </p:sp>
      <p:sp>
        <p:nvSpPr>
          <p:cNvPr id="385" name="Объект 5"/>
          <p:cNvSpPr/>
          <p:nvPr/>
        </p:nvSpPr>
        <p:spPr>
          <a:xfrm>
            <a:off x="2023560" y="6032520"/>
            <a:ext cx="3929040" cy="32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  <a:ea typeface="VTB Group Cond Book"/>
              </a:rPr>
              <a:t>vk.com/irooo_omsk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6" name="Oval 4"/>
          <p:cNvSpPr/>
          <p:nvPr/>
        </p:nvSpPr>
        <p:spPr>
          <a:xfrm>
            <a:off x="1173960" y="5796360"/>
            <a:ext cx="662040" cy="662040"/>
          </a:xfrm>
          <a:prstGeom prst="ellipse">
            <a:avLst/>
          </a:prstGeom>
          <a:gradFill rotWithShape="0">
            <a:gsLst>
              <a:gs pos="0">
                <a:srgbClr val="007dd2"/>
              </a:gs>
              <a:gs pos="100000">
                <a:srgbClr val="005692"/>
              </a:gs>
            </a:gsLst>
            <a:lin ang="2700000"/>
          </a:gradFill>
          <a:ln w="12700">
            <a:noFill/>
          </a:ln>
          <a:effectLst>
            <a:outerShdw algn="ctr" blurRad="1270080" rotWithShape="0" sx="102000" sy="102000">
              <a:srgbClr val="367cff">
                <a:alpha val="13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ru-RU" sz="2000" strike="noStrike" u="none">
              <a:solidFill>
                <a:srgbClr val="ffffff"/>
              </a:solidFill>
              <a:effectLst/>
              <a:uFillTx/>
              <a:latin typeface="Roboto"/>
            </a:endParaRPr>
          </a:p>
        </p:txBody>
      </p:sp>
      <p:pic>
        <p:nvPicPr>
          <p:cNvPr id="387" name="Рисунок 9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247040" y="5869800"/>
            <a:ext cx="515520" cy="515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Рисунок 251" descr=""/>
          <p:cNvPicPr/>
          <p:nvPr/>
        </p:nvPicPr>
        <p:blipFill>
          <a:blip r:embed="rId1"/>
          <a:stretch/>
        </p:blipFill>
        <p:spPr>
          <a:xfrm>
            <a:off x="1620720" y="540000"/>
            <a:ext cx="8098200" cy="1531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3" name="Прямоугольник 252"/>
          <p:cNvSpPr/>
          <p:nvPr/>
        </p:nvSpPr>
        <p:spPr>
          <a:xfrm>
            <a:off x="3060000" y="2160000"/>
            <a:ext cx="8638920" cy="34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Круг – символ солнца, жизни и её движения. 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         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     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Спираль – символ скрытой силы, символ   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      времени, циклических ритмов сезонов года.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Крест — символ солнца.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           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Ромб – символ плодородия,                                                                                                                   </a:t>
            </a:r>
            <a:r>
              <a:rPr b="1" lang="en-US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                                                                   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DejaVu Sans"/>
              </a:rPr>
              <a:t>хорошего урожая. 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4" name="Прямоугольник 253"/>
          <p:cNvSpPr/>
          <p:nvPr/>
        </p:nvSpPr>
        <p:spPr>
          <a:xfrm>
            <a:off x="133560" y="2637000"/>
            <a:ext cx="4017600" cy="326592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                                 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5" name="Рисунок 254" descr=""/>
          <p:cNvPicPr/>
          <p:nvPr/>
        </p:nvPicPr>
        <p:blipFill>
          <a:blip r:embed="rId3"/>
          <a:stretch/>
        </p:blipFill>
        <p:spPr>
          <a:xfrm>
            <a:off x="8832240" y="19440"/>
            <a:ext cx="3358800" cy="2051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Рисунок 255" descr=""/>
          <p:cNvPicPr/>
          <p:nvPr/>
        </p:nvPicPr>
        <p:blipFill>
          <a:blip r:embed="rId1"/>
          <a:srcRect l="7278" t="0" r="0" b="0"/>
          <a:stretch/>
        </p:blipFill>
        <p:spPr>
          <a:xfrm>
            <a:off x="0" y="3871080"/>
            <a:ext cx="4138920" cy="2985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7" name="Рисунок 256" descr=""/>
          <p:cNvPicPr/>
          <p:nvPr/>
        </p:nvPicPr>
        <p:blipFill>
          <a:blip r:embed="rId2"/>
          <a:stretch/>
        </p:blipFill>
        <p:spPr>
          <a:xfrm>
            <a:off x="3600720" y="1800720"/>
            <a:ext cx="4318200" cy="4318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8" name="Рисунок 257" descr=""/>
          <p:cNvPicPr/>
          <p:nvPr/>
        </p:nvPicPr>
        <p:blipFill>
          <a:blip r:embed="rId3"/>
          <a:stretch/>
        </p:blipFill>
        <p:spPr>
          <a:xfrm>
            <a:off x="0" y="720"/>
            <a:ext cx="4085640" cy="3418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9" name="Рисунок 258" descr=""/>
          <p:cNvPicPr/>
          <p:nvPr/>
        </p:nvPicPr>
        <p:blipFill>
          <a:blip r:embed="rId4"/>
          <a:stretch/>
        </p:blipFill>
        <p:spPr>
          <a:xfrm>
            <a:off x="7620480" y="162360"/>
            <a:ext cx="4570560" cy="6856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Прямоугольник 259"/>
          <p:cNvSpPr/>
          <p:nvPr/>
        </p:nvSpPr>
        <p:spPr>
          <a:xfrm>
            <a:off x="3321000" y="222120"/>
            <a:ext cx="477792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Геометрический орнамент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71" name="Рисунок 260" descr=""/>
          <p:cNvPicPr/>
          <p:nvPr/>
        </p:nvPicPr>
        <p:blipFill>
          <a:blip r:embed="rId1"/>
          <a:stretch/>
        </p:blipFill>
        <p:spPr>
          <a:xfrm>
            <a:off x="400320" y="880200"/>
            <a:ext cx="5178600" cy="2178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2" name="Рисунок 261" descr=""/>
          <p:cNvPicPr/>
          <p:nvPr/>
        </p:nvPicPr>
        <p:blipFill>
          <a:blip r:embed="rId2"/>
          <a:stretch/>
        </p:blipFill>
        <p:spPr>
          <a:xfrm>
            <a:off x="540000" y="3969720"/>
            <a:ext cx="5038920" cy="1969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3" name="Рисунок 262" descr=""/>
          <p:cNvPicPr/>
          <p:nvPr/>
        </p:nvPicPr>
        <p:blipFill>
          <a:blip r:embed="rId3"/>
          <a:stretch/>
        </p:blipFill>
        <p:spPr>
          <a:xfrm>
            <a:off x="6733080" y="3420000"/>
            <a:ext cx="5457960" cy="2826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4" name="Рисунок 263" descr=""/>
          <p:cNvPicPr/>
          <p:nvPr/>
        </p:nvPicPr>
        <p:blipFill>
          <a:blip r:embed="rId4"/>
          <a:stretch/>
        </p:blipFill>
        <p:spPr>
          <a:xfrm rot="10800000">
            <a:off x="8442000" y="889560"/>
            <a:ext cx="3750120" cy="216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5" name="Рисунок 264" descr=""/>
          <p:cNvPicPr/>
          <p:nvPr/>
        </p:nvPicPr>
        <p:blipFill>
          <a:blip r:embed="rId5"/>
          <a:stretch/>
        </p:blipFill>
        <p:spPr>
          <a:xfrm>
            <a:off x="3960000" y="1620000"/>
            <a:ext cx="4760280" cy="3444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Rectangle 8"/>
          <p:cNvSpPr/>
          <p:nvPr/>
        </p:nvSpPr>
        <p:spPr>
          <a:xfrm>
            <a:off x="1315800" y="2069280"/>
            <a:ext cx="7190640" cy="342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14000"/>
              </a:lnSpc>
              <a:spcAft>
                <a:spcPts val="601"/>
              </a:spcAft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7" name="Text Box 15"/>
          <p:cNvSpPr/>
          <p:nvPr/>
        </p:nvSpPr>
        <p:spPr>
          <a:xfrm>
            <a:off x="1391400" y="803880"/>
            <a:ext cx="2795040" cy="28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19080" bIns="19080" anchor="ctr">
            <a:sp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8" name="Text Box 16"/>
          <p:cNvSpPr/>
          <p:nvPr/>
        </p:nvSpPr>
        <p:spPr>
          <a:xfrm>
            <a:off x="1379520" y="1066680"/>
            <a:ext cx="6623280" cy="79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19080" bIns="19080" anchor="t">
            <a:noAutofit/>
          </a:bodyPr>
          <a:p>
            <a:pPr defTabSz="914400">
              <a:lnSpc>
                <a:spcPct val="9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9" name="Прямоугольник 268"/>
          <p:cNvSpPr/>
          <p:nvPr/>
        </p:nvSpPr>
        <p:spPr>
          <a:xfrm>
            <a:off x="1260000" y="320760"/>
            <a:ext cx="8638920" cy="698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3200" strike="noStrike" u="none">
                <a:solidFill>
                  <a:srgbClr val="a1467e"/>
                </a:solidFill>
                <a:effectLst/>
                <a:uFillTx/>
                <a:latin typeface="Calibri"/>
                <a:ea typeface="Noto Sans CJK SC"/>
              </a:rPr>
              <a:t>	</a:t>
            </a:r>
            <a:r>
              <a:rPr b="0" lang="ru-RU" sz="3200" strike="noStrike" u="none">
                <a:solidFill>
                  <a:srgbClr val="a1467e"/>
                </a:solidFill>
                <a:effectLst/>
                <a:uFillTx/>
                <a:latin typeface="Calibri"/>
                <a:ea typeface="Noto Sans CJK SC"/>
              </a:rPr>
              <a:t>	</a:t>
            </a:r>
            <a:r>
              <a:rPr b="0" lang="ru-RU" sz="3200" strike="noStrike" u="none">
                <a:solidFill>
                  <a:srgbClr val="a1467e"/>
                </a:solidFill>
                <a:effectLst/>
                <a:uFillTx/>
                <a:latin typeface="Calibri"/>
                <a:ea typeface="Noto Sans CJK SC"/>
              </a:rPr>
              <a:t>	</a:t>
            </a: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Noto Sans CJK SC"/>
              </a:rPr>
              <a:t>Растительный орнамент</a:t>
            </a:r>
            <a:br>
              <a:rPr sz="2400"/>
            </a:br>
            <a:br>
              <a:rPr sz="3200"/>
            </a:br>
            <a:br>
              <a:rPr sz="3200"/>
            </a:br>
            <a:br>
              <a:rPr sz="3200"/>
            </a:br>
            <a:br>
              <a:rPr sz="3200"/>
            </a:br>
            <a:br>
              <a:rPr sz="3200"/>
            </a:br>
            <a:br>
              <a:rPr sz="3200"/>
            </a:br>
            <a:br>
              <a:rPr sz="3200"/>
            </a:br>
            <a:br>
              <a:rPr sz="2400"/>
            </a:b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  <a:ea typeface="Noto Sans CJK SC"/>
              </a:rPr>
              <a:t>           древо жизни</a:t>
            </a:r>
            <a:br>
              <a:rPr sz="2400"/>
            </a:br>
            <a:br>
              <a:rPr sz="2400"/>
            </a:b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80" name="Рисунок 269" descr=""/>
          <p:cNvPicPr/>
          <p:nvPr/>
        </p:nvPicPr>
        <p:blipFill>
          <a:blip r:embed="rId1"/>
          <a:stretch/>
        </p:blipFill>
        <p:spPr>
          <a:xfrm>
            <a:off x="1583640" y="1578600"/>
            <a:ext cx="3635280" cy="3915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1" name="Рисунок 270" descr=""/>
          <p:cNvPicPr/>
          <p:nvPr/>
        </p:nvPicPr>
        <p:blipFill>
          <a:blip r:embed="rId2"/>
          <a:stretch/>
        </p:blipFill>
        <p:spPr>
          <a:xfrm rot="21576000">
            <a:off x="5936400" y="1171440"/>
            <a:ext cx="6116760" cy="1324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2" name="Рисунок 271" descr=""/>
          <p:cNvPicPr/>
          <p:nvPr/>
        </p:nvPicPr>
        <p:blipFill>
          <a:blip r:embed="rId3"/>
          <a:stretch/>
        </p:blipFill>
        <p:spPr>
          <a:xfrm>
            <a:off x="5940720" y="2700000"/>
            <a:ext cx="6118200" cy="3591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9"/>
          <p:cNvSpPr/>
          <p:nvPr/>
        </p:nvSpPr>
        <p:spPr>
          <a:xfrm>
            <a:off x="1315800" y="2069280"/>
            <a:ext cx="7190640" cy="342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14000"/>
              </a:lnSpc>
              <a:spcAft>
                <a:spcPts val="601"/>
              </a:spcAft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4" name="Text Box 17"/>
          <p:cNvSpPr/>
          <p:nvPr/>
        </p:nvSpPr>
        <p:spPr>
          <a:xfrm>
            <a:off x="1391400" y="803880"/>
            <a:ext cx="2795040" cy="28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19080" bIns="19080" anchor="ctr">
            <a:sp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5" name="Text Box 18"/>
          <p:cNvSpPr/>
          <p:nvPr/>
        </p:nvSpPr>
        <p:spPr>
          <a:xfrm>
            <a:off x="1379520" y="1066680"/>
            <a:ext cx="6623280" cy="79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19080" bIns="19080" anchor="t">
            <a:noAutofit/>
          </a:bodyPr>
          <a:p>
            <a:pPr defTabSz="914400">
              <a:lnSpc>
                <a:spcPct val="9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6" name="Прямоугольник 275"/>
          <p:cNvSpPr/>
          <p:nvPr/>
        </p:nvSpPr>
        <p:spPr>
          <a:xfrm>
            <a:off x="3420000" y="222120"/>
            <a:ext cx="425304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Зооморфный орнамент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87" name="Рисунок 276" descr=""/>
          <p:cNvPicPr/>
          <p:nvPr/>
        </p:nvPicPr>
        <p:blipFill>
          <a:blip r:embed="rId1"/>
          <a:stretch/>
        </p:blipFill>
        <p:spPr>
          <a:xfrm>
            <a:off x="540000" y="681480"/>
            <a:ext cx="4858920" cy="291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8" name="Рисунок 277" descr=""/>
          <p:cNvPicPr/>
          <p:nvPr/>
        </p:nvPicPr>
        <p:blipFill>
          <a:blip r:embed="rId2"/>
          <a:stretch/>
        </p:blipFill>
        <p:spPr>
          <a:xfrm>
            <a:off x="5400000" y="681480"/>
            <a:ext cx="5582160" cy="381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9" name="Рисунок 278" descr=""/>
          <p:cNvPicPr/>
          <p:nvPr/>
        </p:nvPicPr>
        <p:blipFill>
          <a:blip r:embed="rId3"/>
          <a:stretch/>
        </p:blipFill>
        <p:spPr>
          <a:xfrm>
            <a:off x="5400000" y="3804840"/>
            <a:ext cx="5578920" cy="2854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0" name="Рисунок 279" descr=""/>
          <p:cNvPicPr/>
          <p:nvPr/>
        </p:nvPicPr>
        <p:blipFill>
          <a:blip r:embed="rId4"/>
          <a:stretch/>
        </p:blipFill>
        <p:spPr>
          <a:xfrm>
            <a:off x="579600" y="3420000"/>
            <a:ext cx="4819320" cy="2733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Прямоугольник 280"/>
          <p:cNvSpPr/>
          <p:nvPr/>
        </p:nvSpPr>
        <p:spPr>
          <a:xfrm>
            <a:off x="2160000" y="540000"/>
            <a:ext cx="8466480" cy="990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0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Задание</a:t>
            </a:r>
            <a:r>
              <a:rPr b="0" i="1" lang="ru-RU" sz="2800" strike="noStrike" u="none">
                <a:solidFill>
                  <a:schemeClr val="accent3"/>
                </a:solidFill>
                <a:effectLst/>
                <a:uFillTx/>
                <a:latin typeface="Times New Roman"/>
              </a:rPr>
              <a:t>: </a:t>
            </a:r>
            <a:r>
              <a:rPr b="0" i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r>
              <a:rPr b="0" i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r>
              <a:rPr b="0" i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r>
              <a:rPr b="1" lang="ru-RU" sz="2400" strike="noStrike" u="none">
                <a:solidFill>
                  <a:schemeClr val="accent3"/>
                </a:solidFill>
                <a:effectLst/>
                <a:uFillTx/>
                <a:latin typeface="Roboto"/>
              </a:rPr>
              <a:t>назовите виды орнаментов 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                                                               </a:t>
            </a:r>
            <a:r>
              <a:rPr b="1" lang="ru-RU" sz="2800" strike="noStrike" u="none">
                <a:solidFill>
                  <a:schemeClr val="accent3"/>
                </a:solidFill>
                <a:effectLst/>
                <a:uFillTx/>
                <a:latin typeface="Times New Roman"/>
              </a:rPr>
              <a:t>1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                                                            </a:t>
            </a:r>
            <a:r>
              <a:rPr b="1" lang="ru-RU" sz="2800" strike="noStrike" u="none">
                <a:solidFill>
                  <a:schemeClr val="accent3"/>
                </a:solidFill>
                <a:effectLst/>
                <a:uFillTx/>
                <a:latin typeface="Times New Roman"/>
              </a:rPr>
              <a:t>2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                                                          </a:t>
            </a:r>
            <a:r>
              <a:rPr b="1" lang="ru-RU" sz="2800" strike="noStrike" u="none">
                <a:solidFill>
                  <a:schemeClr val="accent3"/>
                </a:solidFill>
                <a:effectLst/>
                <a:uFillTx/>
                <a:latin typeface="Times New Roman"/>
              </a:rPr>
              <a:t> 3</a:t>
            </a:r>
            <a:br>
              <a:rPr sz="2800"/>
            </a:br>
            <a:br>
              <a:rPr sz="2800"/>
            </a:b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	</a:t>
            </a: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         </a:t>
            </a:r>
            <a:br>
              <a:rPr sz="2800"/>
            </a:br>
            <a:br>
              <a:rPr sz="2800"/>
            </a:br>
            <a:r>
              <a:rPr b="1" lang="ru-RU" sz="2800" strike="noStrike" u="none">
                <a:solidFill>
                  <a:srgbClr val="a1467e"/>
                </a:solidFill>
                <a:effectLst/>
                <a:uFillTx/>
                <a:latin typeface="Times New Roman"/>
              </a:rPr>
              <a:t>                                             </a:t>
            </a: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92" name="Рисунок 281" descr=""/>
          <p:cNvPicPr/>
          <p:nvPr/>
        </p:nvPicPr>
        <p:blipFill>
          <a:blip r:embed="rId1"/>
          <a:stretch/>
        </p:blipFill>
        <p:spPr>
          <a:xfrm>
            <a:off x="2880000" y="1260000"/>
            <a:ext cx="4138920" cy="5010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3" name="Стрелка влево 282"/>
          <p:cNvSpPr/>
          <p:nvPr/>
        </p:nvSpPr>
        <p:spPr>
          <a:xfrm>
            <a:off x="8100000" y="1800000"/>
            <a:ext cx="718920" cy="358560"/>
          </a:xfrm>
          <a:prstGeom prst="leftArrow">
            <a:avLst>
              <a:gd name="adj1" fmla="val 50000"/>
              <a:gd name="adj2" fmla="val 5005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4" name="Стрелка влево 283"/>
          <p:cNvSpPr/>
          <p:nvPr/>
        </p:nvSpPr>
        <p:spPr>
          <a:xfrm>
            <a:off x="8100360" y="1800000"/>
            <a:ext cx="718920" cy="358560"/>
          </a:xfrm>
          <a:prstGeom prst="leftArrow">
            <a:avLst>
              <a:gd name="adj1" fmla="val 50000"/>
              <a:gd name="adj2" fmla="val 5005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5" name="Стрелка влево 284"/>
          <p:cNvSpPr/>
          <p:nvPr/>
        </p:nvSpPr>
        <p:spPr>
          <a:xfrm>
            <a:off x="8100360" y="1800000"/>
            <a:ext cx="718920" cy="358560"/>
          </a:xfrm>
          <a:prstGeom prst="leftArrow">
            <a:avLst>
              <a:gd name="adj1" fmla="val 50000"/>
              <a:gd name="adj2" fmla="val 5005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6" name="Стрелка влево 285"/>
          <p:cNvSpPr/>
          <p:nvPr/>
        </p:nvSpPr>
        <p:spPr>
          <a:xfrm>
            <a:off x="8100360" y="1800000"/>
            <a:ext cx="718920" cy="358560"/>
          </a:xfrm>
          <a:prstGeom prst="leftArrow">
            <a:avLst>
              <a:gd name="adj1" fmla="val 50000"/>
              <a:gd name="adj2" fmla="val 5005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7" name="Стрелка влево 286"/>
          <p:cNvSpPr/>
          <p:nvPr/>
        </p:nvSpPr>
        <p:spPr>
          <a:xfrm>
            <a:off x="8100360" y="1800000"/>
            <a:ext cx="718920" cy="358560"/>
          </a:xfrm>
          <a:prstGeom prst="leftArrow">
            <a:avLst>
              <a:gd name="adj1" fmla="val 50000"/>
              <a:gd name="adj2" fmla="val 5005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8" name="Стрелка влево 287"/>
          <p:cNvSpPr/>
          <p:nvPr/>
        </p:nvSpPr>
        <p:spPr>
          <a:xfrm>
            <a:off x="8100720" y="1800000"/>
            <a:ext cx="718920" cy="358560"/>
          </a:xfrm>
          <a:prstGeom prst="leftArrow">
            <a:avLst>
              <a:gd name="adj1" fmla="val 50000"/>
              <a:gd name="adj2" fmla="val 5005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9" name="Стрелка влево 288"/>
          <p:cNvSpPr/>
          <p:nvPr/>
        </p:nvSpPr>
        <p:spPr>
          <a:xfrm>
            <a:off x="8100720" y="1800000"/>
            <a:ext cx="718920" cy="358560"/>
          </a:xfrm>
          <a:prstGeom prst="leftArrow">
            <a:avLst>
              <a:gd name="adj1" fmla="val 50000"/>
              <a:gd name="adj2" fmla="val 5005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0" name="Стрелка влево 289"/>
          <p:cNvSpPr/>
          <p:nvPr/>
        </p:nvSpPr>
        <p:spPr>
          <a:xfrm>
            <a:off x="8100000" y="4860000"/>
            <a:ext cx="718920" cy="358560"/>
          </a:xfrm>
          <a:prstGeom prst="leftArrow">
            <a:avLst>
              <a:gd name="adj1" fmla="val 50000"/>
              <a:gd name="adj2" fmla="val 5005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1" name="Стрелка влево 290"/>
          <p:cNvSpPr/>
          <p:nvPr/>
        </p:nvSpPr>
        <p:spPr>
          <a:xfrm>
            <a:off x="8100000" y="3420000"/>
            <a:ext cx="718920" cy="358560"/>
          </a:xfrm>
          <a:prstGeom prst="leftArrow">
            <a:avLst>
              <a:gd name="adj1" fmla="val 50000"/>
              <a:gd name="adj2" fmla="val 5005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Официальный стил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692"/>
      </a:accent1>
      <a:accent2>
        <a:srgbClr val="004575"/>
      </a:accent2>
      <a:accent3>
        <a:srgbClr val="007dd2"/>
      </a:accent3>
      <a:accent4>
        <a:srgbClr val="bc2649"/>
      </a:accent4>
      <a:accent5>
        <a:srgbClr val="ffc000"/>
      </a:accent5>
      <a:accent6>
        <a:srgbClr val="00b050"/>
      </a:accent6>
      <a:hlink>
        <a:srgbClr val="0563c1"/>
      </a:hlink>
      <a:folHlink>
        <a:srgbClr val="954f72"/>
      </a:folHlink>
    </a:clrScheme>
    <a:fontScheme name="Arial/Times New Roman">
      <a:majorFont>
        <a:latin typeface="Arial" panose="020B0604020202020204" pitchFamily="0" charset="1"/>
        <a:ea typeface=""/>
        <a:cs typeface=""/>
      </a:majorFont>
      <a:minorFont>
        <a:latin typeface="Times New Roman" panose="020206030504050203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Официальный стил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692"/>
      </a:accent1>
      <a:accent2>
        <a:srgbClr val="004575"/>
      </a:accent2>
      <a:accent3>
        <a:srgbClr val="007dd2"/>
      </a:accent3>
      <a:accent4>
        <a:srgbClr val="bc2649"/>
      </a:accent4>
      <a:accent5>
        <a:srgbClr val="ffc000"/>
      </a:accent5>
      <a:accent6>
        <a:srgbClr val="00b050"/>
      </a:accent6>
      <a:hlink>
        <a:srgbClr val="0563c1"/>
      </a:hlink>
      <a:folHlink>
        <a:srgbClr val="954f72"/>
      </a:folHlink>
    </a:clrScheme>
    <a:fontScheme name="Arial/Times New Roman">
      <a:majorFont>
        <a:latin typeface="Arial" panose="020B0604020202020204" pitchFamily="0" charset="1"/>
        <a:ea typeface=""/>
        <a:cs typeface=""/>
      </a:majorFont>
      <a:minorFont>
        <a:latin typeface="Times New Roman" panose="020206030504050203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ма Office">
  <a:themeElements>
    <a:clrScheme name="Бренд ИРООО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692"/>
      </a:accent1>
      <a:accent2>
        <a:srgbClr val="004575"/>
      </a:accent2>
      <a:accent3>
        <a:srgbClr val="007dd2"/>
      </a:accent3>
      <a:accent4>
        <a:srgbClr val="bc264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Бренд ИРООО">
      <a:majorFont>
        <a:latin typeface="Roboto Black" pitchFamily="0" charset="1"/>
        <a:ea typeface=""/>
        <a:cs typeface=""/>
      </a:majorFont>
      <a:minorFont>
        <a:latin typeface="Roboto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2968</TotalTime>
  <Application>LibreOffice/25.2.6.2$Linux_X86_64 LibreOffice_project/520$Build-2</Application>
  <AppVersion>15.0000</AppVersion>
  <Words>96</Words>
  <Paragraphs>69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2022-12-11T10:22:16Z</dcterms:created>
  <dc:creator>Учетная запись Майкрософт</dc:creator>
  <dc:description/>
  <dc:language>ru-RU</dc:language>
  <cp:lastModifiedBy/>
  <dcterms:modified xsi:type="dcterms:W3CDTF">2026-04-10T09:51:53Z</dcterms:modified>
  <cp:revision>199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Произвольный</vt:lpwstr>
  </property>
  <property fmtid="{D5CDD505-2E9C-101B-9397-08002B2CF9AE}" pid="4" name="Slides">
    <vt:i4>32</vt:i4>
  </property>
</Properties>
</file>