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422" r:id="rId2"/>
    <p:sldId id="423" r:id="rId3"/>
    <p:sldId id="259" r:id="rId4"/>
    <p:sldId id="424" r:id="rId5"/>
    <p:sldId id="425" r:id="rId6"/>
    <p:sldId id="426" r:id="rId7"/>
    <p:sldId id="427" r:id="rId8"/>
    <p:sldId id="431" r:id="rId9"/>
    <p:sldId id="428" r:id="rId10"/>
    <p:sldId id="429" r:id="rId11"/>
    <p:sldId id="430" r:id="rId12"/>
    <p:sldId id="432" r:id="rId13"/>
    <p:sldId id="433" r:id="rId14"/>
    <p:sldId id="434" r:id="rId15"/>
    <p:sldId id="435" r:id="rId16"/>
    <p:sldId id="436" r:id="rId17"/>
    <p:sldId id="303" r:id="rId18"/>
  </p:sldIdLst>
  <p:sldSz cx="12192000" cy="6858000"/>
  <p:notesSz cx="6858000" cy="91440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nter Black" panose="020B0604020202020204" charset="0"/>
      <p:bold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oboto Black" panose="020B0604020202020204" charset="0"/>
      <p:bold r:id="rId33"/>
      <p:boldItalic r:id="rId34"/>
    </p:embeddedFont>
    <p:embeddedFont>
      <p:font typeface="Roboto Condensed" panose="020B060402020202020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е слайды" id="{7B900D0E-9382-43E8-A335-0C330BC384C4}">
          <p14:sldIdLst>
            <p14:sldId id="422"/>
            <p14:sldId id="423"/>
            <p14:sldId id="259"/>
            <p14:sldId id="424"/>
            <p14:sldId id="425"/>
            <p14:sldId id="426"/>
            <p14:sldId id="427"/>
            <p14:sldId id="431"/>
            <p14:sldId id="428"/>
            <p14:sldId id="429"/>
            <p14:sldId id="430"/>
            <p14:sldId id="432"/>
            <p14:sldId id="433"/>
            <p14:sldId id="434"/>
            <p14:sldId id="435"/>
            <p14:sldId id="436"/>
          </p14:sldIdLst>
        </p14:section>
        <p14:section name="Контент. 1-3 смысловые единицы" id="{59E81A73-69FF-4058-A798-89F691999CA4}">
          <p14:sldIdLst>
            <p14:sldId id="303"/>
          </p14:sldIdLst>
        </p14:section>
        <p14:section name="Контент. 4 и больше смысловых единиц" id="{411ED337-AEB6-412D-9E61-991F9BA87353}">
          <p14:sldIdLst/>
        </p14:section>
        <p14:section name="Контент. Таблицы, мокапы, инфографика" id="{7CD53FA5-84D9-41FA-9E46-9E6442C88321}">
          <p14:sldIdLst/>
        </p14:section>
        <p14:section name="Контакты и данные" id="{B2DEB5CF-56CB-4EBC-B15B-FA16375EFB4F}">
          <p14:sldIdLst/>
        </p14:section>
        <p14:section name="Иконки" id="{53B25E0F-BE4D-424E-A9C1-A16F522D2A03}">
          <p14:sldIdLst/>
        </p14:section>
        <p14:section name="Техническая информация" id="{DB0E8136-082F-4E76-80F6-7D6442D82D3B}">
          <p14:sldIdLst/>
        </p14:section>
      </p14:sectionLst>
    </p:ex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2525" userDrawn="1">
          <p15:clr>
            <a:srgbClr val="A4A3A4"/>
          </p15:clr>
        </p15:guide>
        <p15:guide id="5" pos="733" userDrawn="1">
          <p15:clr>
            <a:srgbClr val="A4A3A4"/>
          </p15:clr>
        </p15:guide>
        <p15:guide id="6" orient="horz" pos="550" userDrawn="1">
          <p15:clr>
            <a:srgbClr val="A4A3A4"/>
          </p15:clr>
        </p15:guide>
        <p15:guide id="7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BFF"/>
    <a:srgbClr val="004575"/>
    <a:srgbClr val="005692"/>
    <a:srgbClr val="25A5FF"/>
    <a:srgbClr val="FFC000"/>
    <a:srgbClr val="BC2649"/>
    <a:srgbClr val="007DD2"/>
    <a:srgbClr val="004574"/>
    <a:srgbClr val="15A0FF"/>
    <a:srgbClr val="9F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3948" autoAdjust="0"/>
  </p:normalViewPr>
  <p:slideViewPr>
    <p:cSldViewPr snapToGrid="0" showGuides="1">
      <p:cViewPr varScale="1">
        <p:scale>
          <a:sx n="73" d="100"/>
          <a:sy n="73" d="100"/>
        </p:scale>
        <p:origin x="272" y="48"/>
      </p:cViewPr>
      <p:guideLst>
        <p:guide pos="325"/>
        <p:guide pos="3840"/>
        <p:guide pos="2525"/>
        <p:guide pos="733"/>
        <p:guide orient="horz" pos="550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Диянова" userId="b3fa516d3968b7d0" providerId="LiveId" clId="{C95BE966-0A2F-4308-9965-DA5FE476847E}"/>
    <pc:docChg chg="undo custSel addSld delSld modSld sldOrd modSection">
      <pc:chgData name="Александра Диянова" userId="b3fa516d3968b7d0" providerId="LiveId" clId="{C95BE966-0A2F-4308-9965-DA5FE476847E}" dt="2026-04-07T13:57:30.846" v="924" actId="20577"/>
      <pc:docMkLst>
        <pc:docMk/>
      </pc:docMkLst>
      <pc:sldChg chg="addSp delSp modSp">
        <pc:chgData name="Александра Диянова" userId="b3fa516d3968b7d0" providerId="LiveId" clId="{C95BE966-0A2F-4308-9965-DA5FE476847E}" dt="2026-04-07T13:54:32.159" v="892" actId="20577"/>
        <pc:sldMkLst>
          <pc:docMk/>
          <pc:sldMk cId="2354379911" sldId="259"/>
        </pc:sldMkLst>
        <pc:spChg chg="add mod">
          <ac:chgData name="Александра Диянова" userId="b3fa516d3968b7d0" providerId="LiveId" clId="{C95BE966-0A2F-4308-9965-DA5FE476847E}" dt="2026-04-07T13:54:32.159" v="892" actId="20577"/>
          <ac:spMkLst>
            <pc:docMk/>
            <pc:sldMk cId="2354379911" sldId="259"/>
            <ac:spMk id="2" creationId="{EB904CC5-7AED-4E23-8739-6C8F98AA6E34}"/>
          </ac:spMkLst>
        </pc:spChg>
        <pc:spChg chg="mod">
          <ac:chgData name="Александра Диянова" userId="b3fa516d3968b7d0" providerId="LiveId" clId="{C95BE966-0A2F-4308-9965-DA5FE476847E}" dt="2026-04-06T15:45:08.570" v="213" actId="2710"/>
          <ac:spMkLst>
            <pc:docMk/>
            <pc:sldMk cId="2354379911" sldId="259"/>
            <ac:spMk id="16" creationId="{29A89BEE-D083-454E-BBE5-326DFD86C39B}"/>
          </ac:spMkLst>
        </pc:spChg>
        <pc:spChg chg="del">
          <ac:chgData name="Александра Диянова" userId="b3fa516d3968b7d0" providerId="LiveId" clId="{C95BE966-0A2F-4308-9965-DA5FE476847E}" dt="2026-04-06T15:45:11.788" v="214" actId="478"/>
          <ac:spMkLst>
            <pc:docMk/>
            <pc:sldMk cId="2354379911" sldId="259"/>
            <ac:spMk id="21" creationId="{00000000-0000-0000-0000-000000000000}"/>
          </ac:spMkLst>
        </pc:spChg>
      </pc:sldChg>
      <pc:sldChg chg="del">
        <pc:chgData name="Александра Диянова" userId="b3fa516d3968b7d0" providerId="LiveId" clId="{C95BE966-0A2F-4308-9965-DA5FE476847E}" dt="2026-04-07T10:13:09.539" v="704" actId="47"/>
        <pc:sldMkLst>
          <pc:docMk/>
          <pc:sldMk cId="2547767" sldId="326"/>
        </pc:sldMkLst>
      </pc:sldChg>
      <pc:sldChg chg="del">
        <pc:chgData name="Александра Диянова" userId="b3fa516d3968b7d0" providerId="LiveId" clId="{C95BE966-0A2F-4308-9965-DA5FE476847E}" dt="2026-04-07T10:13:09.999" v="705" actId="47"/>
        <pc:sldMkLst>
          <pc:docMk/>
          <pc:sldMk cId="1242892113" sldId="370"/>
        </pc:sldMkLst>
      </pc:sldChg>
      <pc:sldChg chg="del">
        <pc:chgData name="Александра Диянова" userId="b3fa516d3968b7d0" providerId="LiveId" clId="{C95BE966-0A2F-4308-9965-DA5FE476847E}" dt="2026-04-07T10:13:10.467" v="706" actId="47"/>
        <pc:sldMkLst>
          <pc:docMk/>
          <pc:sldMk cId="97710096" sldId="385"/>
        </pc:sldMkLst>
      </pc:sldChg>
      <pc:sldChg chg="del">
        <pc:chgData name="Александра Диянова" userId="b3fa516d3968b7d0" providerId="LiveId" clId="{C95BE966-0A2F-4308-9965-DA5FE476847E}" dt="2026-04-07T10:13:10.641" v="707" actId="47"/>
        <pc:sldMkLst>
          <pc:docMk/>
          <pc:sldMk cId="43285063" sldId="407"/>
        </pc:sldMkLst>
      </pc:sldChg>
      <pc:sldChg chg="del">
        <pc:chgData name="Александра Диянова" userId="b3fa516d3968b7d0" providerId="LiveId" clId="{C95BE966-0A2F-4308-9965-DA5FE476847E}" dt="2026-04-07T10:13:11.238" v="708" actId="47"/>
        <pc:sldMkLst>
          <pc:docMk/>
          <pc:sldMk cId="1306301827" sldId="419"/>
        </pc:sldMkLst>
      </pc:sldChg>
      <pc:sldChg chg="del">
        <pc:chgData name="Александра Диянова" userId="b3fa516d3968b7d0" providerId="LiveId" clId="{C95BE966-0A2F-4308-9965-DA5FE476847E}" dt="2026-04-07T10:13:11.813" v="709" actId="47"/>
        <pc:sldMkLst>
          <pc:docMk/>
          <pc:sldMk cId="4029090607" sldId="420"/>
        </pc:sldMkLst>
      </pc:sldChg>
      <pc:sldChg chg="del">
        <pc:chgData name="Александра Диянова" userId="b3fa516d3968b7d0" providerId="LiveId" clId="{C95BE966-0A2F-4308-9965-DA5FE476847E}" dt="2026-04-07T10:13:12.401" v="710" actId="47"/>
        <pc:sldMkLst>
          <pc:docMk/>
          <pc:sldMk cId="515758283" sldId="421"/>
        </pc:sldMkLst>
      </pc:sldChg>
      <pc:sldChg chg="addSp delSp modSp new add ord">
        <pc:chgData name="Александра Диянова" userId="b3fa516d3968b7d0" providerId="LiveId" clId="{C95BE966-0A2F-4308-9965-DA5FE476847E}" dt="2026-04-07T13:56:45.913" v="895" actId="20577"/>
        <pc:sldMkLst>
          <pc:docMk/>
          <pc:sldMk cId="585826021" sldId="422"/>
        </pc:sldMkLst>
        <pc:spChg chg="add mod">
          <ac:chgData name="Александра Диянова" userId="b3fa516d3968b7d0" providerId="LiveId" clId="{C95BE966-0A2F-4308-9965-DA5FE476847E}" dt="2026-04-07T13:56:45.913" v="895" actId="20577"/>
          <ac:spMkLst>
            <pc:docMk/>
            <pc:sldMk cId="585826021" sldId="422"/>
            <ac:spMk id="2" creationId="{C28C7730-4821-4864-B249-6DC2223CA33B}"/>
          </ac:spMkLst>
        </pc:spChg>
        <pc:picChg chg="add del mod">
          <ac:chgData name="Александра Диянова" userId="b3fa516d3968b7d0" providerId="LiveId" clId="{C95BE966-0A2F-4308-9965-DA5FE476847E}" dt="2026-04-06T15:26:25.730" v="6" actId="478"/>
          <ac:picMkLst>
            <pc:docMk/>
            <pc:sldMk cId="585826021" sldId="422"/>
            <ac:picMk id="1026" creationId="{0C8814DF-2CD8-4A4A-B996-DEE9B7CAB07D}"/>
          </ac:picMkLst>
        </pc:picChg>
        <pc:picChg chg="add del">
          <ac:chgData name="Александра Диянова" userId="b3fa516d3968b7d0" providerId="LiveId" clId="{C95BE966-0A2F-4308-9965-DA5FE476847E}" dt="2026-04-06T15:26:32.513" v="8" actId="478"/>
          <ac:picMkLst>
            <pc:docMk/>
            <pc:sldMk cId="585826021" sldId="422"/>
            <ac:picMk id="1028" creationId="{296F0C1A-80F1-47A7-BCBD-3C8F262FC7EF}"/>
          </ac:picMkLst>
        </pc:picChg>
        <pc:picChg chg="add mod">
          <ac:chgData name="Александра Диянова" userId="b3fa516d3968b7d0" providerId="LiveId" clId="{C95BE966-0A2F-4308-9965-DA5FE476847E}" dt="2026-04-06T15:28:56.796" v="17" actId="1076"/>
          <ac:picMkLst>
            <pc:docMk/>
            <pc:sldMk cId="585826021" sldId="422"/>
            <ac:picMk id="1030" creationId="{1544B541-4405-4480-9E68-9969EBFEDFBB}"/>
          </ac:picMkLst>
        </pc:picChg>
        <pc:picChg chg="add mod">
          <ac:chgData name="Александра Диянова" userId="b3fa516d3968b7d0" providerId="LiveId" clId="{C95BE966-0A2F-4308-9965-DA5FE476847E}" dt="2026-04-06T15:27:34.699" v="13" actId="1076"/>
          <ac:picMkLst>
            <pc:docMk/>
            <pc:sldMk cId="585826021" sldId="422"/>
            <ac:picMk id="1032" creationId="{125B03E7-313F-45EE-9F3C-F9DA092B9F37}"/>
          </ac:picMkLst>
        </pc:picChg>
        <pc:picChg chg="add del mod">
          <ac:chgData name="Александра Диянова" userId="b3fa516d3968b7d0" providerId="LiveId" clId="{C95BE966-0A2F-4308-9965-DA5FE476847E}" dt="2026-04-06T15:30:57.534" v="20" actId="478"/>
          <ac:picMkLst>
            <pc:docMk/>
            <pc:sldMk cId="585826021" sldId="422"/>
            <ac:picMk id="1034" creationId="{07E75683-3D1D-4C0F-BEF9-7E15A13C5241}"/>
          </ac:picMkLst>
        </pc:picChg>
        <pc:picChg chg="add mod">
          <ac:chgData name="Александра Диянова" userId="b3fa516d3968b7d0" providerId="LiveId" clId="{C95BE966-0A2F-4308-9965-DA5FE476847E}" dt="2026-04-06T15:31:08.548" v="24" actId="1076"/>
          <ac:picMkLst>
            <pc:docMk/>
            <pc:sldMk cId="585826021" sldId="422"/>
            <ac:picMk id="1036" creationId="{9AD1EA5D-B648-418F-A663-4C0C4EA713AB}"/>
          </ac:picMkLst>
        </pc:picChg>
      </pc:sldChg>
      <pc:sldChg chg="addSp modSp new add">
        <pc:chgData name="Александра Диянова" userId="b3fa516d3968b7d0" providerId="LiveId" clId="{C95BE966-0A2F-4308-9965-DA5FE476847E}" dt="2026-04-06T15:44:22.737" v="209" actId="122"/>
        <pc:sldMkLst>
          <pc:docMk/>
          <pc:sldMk cId="570491651" sldId="423"/>
        </pc:sldMkLst>
        <pc:spChg chg="add mod">
          <ac:chgData name="Александра Диянова" userId="b3fa516d3968b7d0" providerId="LiveId" clId="{C95BE966-0A2F-4308-9965-DA5FE476847E}" dt="2026-04-06T15:44:22.737" v="209" actId="122"/>
          <ac:spMkLst>
            <pc:docMk/>
            <pc:sldMk cId="570491651" sldId="423"/>
            <ac:spMk id="2" creationId="{8E449988-A6CA-4ED5-8AA6-F20D02BF046E}"/>
          </ac:spMkLst>
        </pc:spChg>
        <pc:picChg chg="add mod">
          <ac:chgData name="Александра Диянова" userId="b3fa516d3968b7d0" providerId="LiveId" clId="{C95BE966-0A2F-4308-9965-DA5FE476847E}" dt="2026-04-06T15:39:44.718" v="144" actId="1076"/>
          <ac:picMkLst>
            <pc:docMk/>
            <pc:sldMk cId="570491651" sldId="423"/>
            <ac:picMk id="2050" creationId="{2D5AE932-E649-47F2-A3F4-E8A2A6638D08}"/>
          </ac:picMkLst>
        </pc:picChg>
        <pc:picChg chg="add mod">
          <ac:chgData name="Александра Диянова" userId="b3fa516d3968b7d0" providerId="LiveId" clId="{C95BE966-0A2F-4308-9965-DA5FE476847E}" dt="2026-04-06T15:43:33.812" v="201" actId="1076"/>
          <ac:picMkLst>
            <pc:docMk/>
            <pc:sldMk cId="570491651" sldId="423"/>
            <ac:picMk id="2052" creationId="{4932C4C3-1CFD-44D0-B450-2150820CEC75}"/>
          </ac:picMkLst>
        </pc:picChg>
        <pc:picChg chg="add mod">
          <ac:chgData name="Александра Диянова" userId="b3fa516d3968b7d0" providerId="LiveId" clId="{C95BE966-0A2F-4308-9965-DA5FE476847E}" dt="2026-04-06T15:44:13.411" v="208" actId="1076"/>
          <ac:picMkLst>
            <pc:docMk/>
            <pc:sldMk cId="570491651" sldId="423"/>
            <ac:picMk id="2054" creationId="{69F72E73-A249-4BE7-A5F7-13601AF28A70}"/>
          </ac:picMkLst>
        </pc:picChg>
      </pc:sldChg>
      <pc:sldChg chg="addSp modSp new add">
        <pc:chgData name="Александра Диянова" userId="b3fa516d3968b7d0" providerId="LiveId" clId="{C95BE966-0A2F-4308-9965-DA5FE476847E}" dt="2026-04-06T15:55:21.452" v="228" actId="732"/>
        <pc:sldMkLst>
          <pc:docMk/>
          <pc:sldMk cId="3335476874" sldId="424"/>
        </pc:sldMkLst>
        <pc:picChg chg="add mod">
          <ac:chgData name="Александра Диянова" userId="b3fa516d3968b7d0" providerId="LiveId" clId="{C95BE966-0A2F-4308-9965-DA5FE476847E}" dt="2026-04-06T15:47:56.268" v="219" actId="1076"/>
          <ac:picMkLst>
            <pc:docMk/>
            <pc:sldMk cId="3335476874" sldId="424"/>
            <ac:picMk id="3074" creationId="{C84074A0-3383-4D35-9B47-3BBB4F9DC64A}"/>
          </ac:picMkLst>
        </pc:picChg>
        <pc:picChg chg="add mod">
          <ac:chgData name="Александра Диянова" userId="b3fa516d3968b7d0" providerId="LiveId" clId="{C95BE966-0A2F-4308-9965-DA5FE476847E}" dt="2026-04-06T15:49:31.913" v="223" actId="14100"/>
          <ac:picMkLst>
            <pc:docMk/>
            <pc:sldMk cId="3335476874" sldId="424"/>
            <ac:picMk id="3076" creationId="{E39B0F2E-FCA1-498B-AA31-FAFB47A06164}"/>
          </ac:picMkLst>
        </pc:picChg>
        <pc:picChg chg="add mod modCrop">
          <ac:chgData name="Александра Диянова" userId="b3fa516d3968b7d0" providerId="LiveId" clId="{C95BE966-0A2F-4308-9965-DA5FE476847E}" dt="2026-04-06T15:55:21.452" v="228" actId="732"/>
          <ac:picMkLst>
            <pc:docMk/>
            <pc:sldMk cId="3335476874" sldId="424"/>
            <ac:picMk id="3078" creationId="{5E836582-388E-4D45-A4A1-4A625D64DFE9}"/>
          </ac:picMkLst>
        </pc:picChg>
      </pc:sldChg>
      <pc:sldChg chg="addSp delSp modSp new add">
        <pc:chgData name="Александра Диянова" userId="b3fa516d3968b7d0" providerId="LiveId" clId="{C95BE966-0A2F-4308-9965-DA5FE476847E}" dt="2026-04-07T09:05:35.115" v="255" actId="1076"/>
        <pc:sldMkLst>
          <pc:docMk/>
          <pc:sldMk cId="2368927028" sldId="425"/>
        </pc:sldMkLst>
        <pc:spChg chg="add del mod">
          <ac:chgData name="Александра Диянова" userId="b3fa516d3968b7d0" providerId="LiveId" clId="{C95BE966-0A2F-4308-9965-DA5FE476847E}" dt="2026-04-07T09:01:58.048" v="238"/>
          <ac:spMkLst>
            <pc:docMk/>
            <pc:sldMk cId="2368927028" sldId="425"/>
            <ac:spMk id="2" creationId="{7918FB08-19F3-4B4B-8394-72D563513314}"/>
          </ac:spMkLst>
        </pc:spChg>
        <pc:picChg chg="add mod">
          <ac:chgData name="Александра Диянова" userId="b3fa516d3968b7d0" providerId="LiveId" clId="{C95BE966-0A2F-4308-9965-DA5FE476847E}" dt="2026-04-07T09:03:29.426" v="246" actId="1076"/>
          <ac:picMkLst>
            <pc:docMk/>
            <pc:sldMk cId="2368927028" sldId="425"/>
            <ac:picMk id="4" creationId="{9ACE5EF0-0687-4D89-ABC8-25A2C7146D38}"/>
          </ac:picMkLst>
        </pc:picChg>
        <pc:picChg chg="add mod">
          <ac:chgData name="Александра Диянова" userId="b3fa516d3968b7d0" providerId="LiveId" clId="{C95BE966-0A2F-4308-9965-DA5FE476847E}" dt="2026-04-07T09:05:03.962" v="252" actId="14100"/>
          <ac:picMkLst>
            <pc:docMk/>
            <pc:sldMk cId="2368927028" sldId="425"/>
            <ac:picMk id="4098" creationId="{1D4021BC-FAEA-41F8-8F6F-36A1B07DD425}"/>
          </ac:picMkLst>
        </pc:picChg>
        <pc:picChg chg="add mod">
          <ac:chgData name="Александра Диянова" userId="b3fa516d3968b7d0" providerId="LiveId" clId="{C95BE966-0A2F-4308-9965-DA5FE476847E}" dt="2026-04-07T09:03:32.100" v="247" actId="1076"/>
          <ac:picMkLst>
            <pc:docMk/>
            <pc:sldMk cId="2368927028" sldId="425"/>
            <ac:picMk id="4100" creationId="{F70AAF84-5D7B-4A04-9EDE-8212C9366E9D}"/>
          </ac:picMkLst>
        </pc:picChg>
        <pc:picChg chg="add mod">
          <ac:chgData name="Александра Диянова" userId="b3fa516d3968b7d0" providerId="LiveId" clId="{C95BE966-0A2F-4308-9965-DA5FE476847E}" dt="2026-04-07T09:04:59.451" v="250" actId="1076"/>
          <ac:picMkLst>
            <pc:docMk/>
            <pc:sldMk cId="2368927028" sldId="425"/>
            <ac:picMk id="4102" creationId="{9500B61B-30A7-4138-BC0E-AD3A624A1C0D}"/>
          </ac:picMkLst>
        </pc:picChg>
        <pc:picChg chg="add mod">
          <ac:chgData name="Александра Диянова" userId="b3fa516d3968b7d0" providerId="LiveId" clId="{C95BE966-0A2F-4308-9965-DA5FE476847E}" dt="2026-04-07T09:05:35.115" v="255" actId="1076"/>
          <ac:picMkLst>
            <pc:docMk/>
            <pc:sldMk cId="2368927028" sldId="425"/>
            <ac:picMk id="4104" creationId="{BC596BB8-13C0-4844-B5A5-EBF4753CFCC9}"/>
          </ac:picMkLst>
        </pc:picChg>
      </pc:sldChg>
      <pc:sldChg chg="addSp modSp new add">
        <pc:chgData name="Александра Диянова" userId="b3fa516d3968b7d0" providerId="LiveId" clId="{C95BE966-0A2F-4308-9965-DA5FE476847E}" dt="2026-04-07T09:10:40.896" v="406" actId="1076"/>
        <pc:sldMkLst>
          <pc:docMk/>
          <pc:sldMk cId="3674689095" sldId="426"/>
        </pc:sldMkLst>
        <pc:spChg chg="add mod">
          <ac:chgData name="Александра Диянова" userId="b3fa516d3968b7d0" providerId="LiveId" clId="{C95BE966-0A2F-4308-9965-DA5FE476847E}" dt="2026-04-07T09:10:21.388" v="379" actId="20577"/>
          <ac:spMkLst>
            <pc:docMk/>
            <pc:sldMk cId="3674689095" sldId="426"/>
            <ac:spMk id="6" creationId="{835B88D9-CCCD-491F-8E8A-4D816A682219}"/>
          </ac:spMkLst>
        </pc:spChg>
        <pc:spChg chg="add mod">
          <ac:chgData name="Александра Диянова" userId="b3fa516d3968b7d0" providerId="LiveId" clId="{C95BE966-0A2F-4308-9965-DA5FE476847E}" dt="2026-04-07T09:10:37.286" v="405" actId="1076"/>
          <ac:spMkLst>
            <pc:docMk/>
            <pc:sldMk cId="3674689095" sldId="426"/>
            <ac:spMk id="7" creationId="{3E336A43-A154-4193-8A18-F89528A0F6BA}"/>
          </ac:spMkLst>
        </pc:spChg>
        <pc:picChg chg="add mod">
          <ac:chgData name="Александра Диянова" userId="b3fa516d3968b7d0" providerId="LiveId" clId="{C95BE966-0A2F-4308-9965-DA5FE476847E}" dt="2026-04-07T09:10:40.896" v="406" actId="1076"/>
          <ac:picMkLst>
            <pc:docMk/>
            <pc:sldMk cId="3674689095" sldId="426"/>
            <ac:picMk id="3" creationId="{8F4F10E5-E74D-4E99-98A6-1C5B37B1799F}"/>
          </ac:picMkLst>
        </pc:picChg>
        <pc:picChg chg="add mod">
          <ac:chgData name="Александра Диянова" userId="b3fa516d3968b7d0" providerId="LiveId" clId="{C95BE966-0A2F-4308-9965-DA5FE476847E}" dt="2026-04-07T09:08:44.339" v="270" actId="1076"/>
          <ac:picMkLst>
            <pc:docMk/>
            <pc:sldMk cId="3674689095" sldId="426"/>
            <ac:picMk id="5" creationId="{A0166AC8-69BD-40B3-A30B-C36B72986474}"/>
          </ac:picMkLst>
        </pc:picChg>
      </pc:sldChg>
      <pc:sldChg chg="addSp modSp new add">
        <pc:chgData name="Александра Диянова" userId="b3fa516d3968b7d0" providerId="LiveId" clId="{C95BE966-0A2F-4308-9965-DA5FE476847E}" dt="2026-04-07T09:20:00.801" v="438" actId="14100"/>
        <pc:sldMkLst>
          <pc:docMk/>
          <pc:sldMk cId="1155340739" sldId="427"/>
        </pc:sldMkLst>
        <pc:spChg chg="add">
          <ac:chgData name="Александра Диянова" userId="b3fa516d3968b7d0" providerId="LiveId" clId="{C95BE966-0A2F-4308-9965-DA5FE476847E}" dt="2026-04-07T09:15:45.908" v="414"/>
          <ac:spMkLst>
            <pc:docMk/>
            <pc:sldMk cId="1155340739" sldId="427"/>
            <ac:spMk id="2" creationId="{2E9D2879-256B-4A80-879C-A9459D37D2B7}"/>
          </ac:spMkLst>
        </pc:spChg>
        <pc:spChg chg="add">
          <ac:chgData name="Александра Диянова" userId="b3fa516d3968b7d0" providerId="LiveId" clId="{C95BE966-0A2F-4308-9965-DA5FE476847E}" dt="2026-04-07T09:18:36.306" v="422"/>
          <ac:spMkLst>
            <pc:docMk/>
            <pc:sldMk cId="1155340739" sldId="427"/>
            <ac:spMk id="4" creationId="{E36C7BC8-A76E-417E-A009-D66D0F1D84D8}"/>
          </ac:spMkLst>
        </pc:spChg>
        <pc:picChg chg="add mod">
          <ac:chgData name="Александра Диянова" userId="b3fa516d3968b7d0" providerId="LiveId" clId="{C95BE966-0A2F-4308-9965-DA5FE476847E}" dt="2026-04-07T09:17:36.232" v="421" actId="1076"/>
          <ac:picMkLst>
            <pc:docMk/>
            <pc:sldMk cId="1155340739" sldId="427"/>
            <ac:picMk id="3" creationId="{9B2275ED-95AE-43C6-883F-EDD6F617B8F3}"/>
          </ac:picMkLst>
        </pc:picChg>
        <pc:picChg chg="add mod">
          <ac:chgData name="Александра Диянова" userId="b3fa516d3968b7d0" providerId="LiveId" clId="{C95BE966-0A2F-4308-9965-DA5FE476847E}" dt="2026-04-07T09:19:19.849" v="432" actId="1076"/>
          <ac:picMkLst>
            <pc:docMk/>
            <pc:sldMk cId="1155340739" sldId="427"/>
            <ac:picMk id="5" creationId="{584163CC-78A1-45BD-B790-1740E994AEE0}"/>
          </ac:picMkLst>
        </pc:picChg>
        <pc:picChg chg="add mod">
          <ac:chgData name="Александра Диянова" userId="b3fa516d3968b7d0" providerId="LiveId" clId="{C95BE966-0A2F-4308-9965-DA5FE476847E}" dt="2026-04-07T09:19:11.593" v="429" actId="1076"/>
          <ac:picMkLst>
            <pc:docMk/>
            <pc:sldMk cId="1155340739" sldId="427"/>
            <ac:picMk id="5122" creationId="{5A2BE5A0-7B45-4D73-BA19-BC12F3162736}"/>
          </ac:picMkLst>
        </pc:picChg>
        <pc:picChg chg="add mod">
          <ac:chgData name="Александра Диянова" userId="b3fa516d3968b7d0" providerId="LiveId" clId="{C95BE966-0A2F-4308-9965-DA5FE476847E}" dt="2026-04-07T09:20:00.801" v="438" actId="14100"/>
          <ac:picMkLst>
            <pc:docMk/>
            <pc:sldMk cId="1155340739" sldId="427"/>
            <ac:picMk id="5124" creationId="{4042285E-DA0D-42B9-938A-943D6CE6C736}"/>
          </ac:picMkLst>
        </pc:picChg>
        <pc:picChg chg="add mod">
          <ac:chgData name="Александра Диянова" userId="b3fa516d3968b7d0" providerId="LiveId" clId="{C95BE966-0A2F-4308-9965-DA5FE476847E}" dt="2026-04-07T09:19:55.305" v="436" actId="14100"/>
          <ac:picMkLst>
            <pc:docMk/>
            <pc:sldMk cId="1155340739" sldId="427"/>
            <ac:picMk id="5130" creationId="{364AB741-F75F-40E3-A35F-239AEE2CA61A}"/>
          </ac:picMkLst>
        </pc:picChg>
      </pc:sldChg>
      <pc:sldChg chg="addSp delSp modSp new add">
        <pc:chgData name="Александра Диянова" userId="b3fa516d3968b7d0" providerId="LiveId" clId="{C95BE966-0A2F-4308-9965-DA5FE476847E}" dt="2026-04-07T09:23:39.014" v="450" actId="1076"/>
        <pc:sldMkLst>
          <pc:docMk/>
          <pc:sldMk cId="2777205121" sldId="428"/>
        </pc:sldMkLst>
        <pc:picChg chg="add del mod">
          <ac:chgData name="Александра Диянова" userId="b3fa516d3968b7d0" providerId="LiveId" clId="{C95BE966-0A2F-4308-9965-DA5FE476847E}" dt="2026-04-07T09:22:39.155" v="444" actId="478"/>
          <ac:picMkLst>
            <pc:docMk/>
            <pc:sldMk cId="2777205121" sldId="428"/>
            <ac:picMk id="6146" creationId="{ED8B1C37-2027-4D5B-8CA4-7807451D5BCE}"/>
          </ac:picMkLst>
        </pc:picChg>
        <pc:picChg chg="add mod">
          <ac:chgData name="Александра Диянова" userId="b3fa516d3968b7d0" providerId="LiveId" clId="{C95BE966-0A2F-4308-9965-DA5FE476847E}" dt="2026-04-07T09:23:39.014" v="450" actId="1076"/>
          <ac:picMkLst>
            <pc:docMk/>
            <pc:sldMk cId="2777205121" sldId="428"/>
            <ac:picMk id="6148" creationId="{9D391FA2-D989-4882-A595-5AC9498A72C1}"/>
          </ac:picMkLst>
        </pc:picChg>
        <pc:picChg chg="add mod">
          <ac:chgData name="Александра Диянова" userId="b3fa516d3968b7d0" providerId="LiveId" clId="{C95BE966-0A2F-4308-9965-DA5FE476847E}" dt="2026-04-07T09:23:34.205" v="449" actId="1076"/>
          <ac:picMkLst>
            <pc:docMk/>
            <pc:sldMk cId="2777205121" sldId="428"/>
            <ac:picMk id="6150" creationId="{A075FD9A-8CDC-4614-9BA8-CA1D127B9150}"/>
          </ac:picMkLst>
        </pc:picChg>
      </pc:sldChg>
      <pc:sldChg chg="addSp modSp new add">
        <pc:chgData name="Александра Диянова" userId="b3fa516d3968b7d0" providerId="LiveId" clId="{C95BE966-0A2F-4308-9965-DA5FE476847E}" dt="2026-04-07T09:26:55.022" v="465" actId="1076"/>
        <pc:sldMkLst>
          <pc:docMk/>
          <pc:sldMk cId="2139243634" sldId="429"/>
        </pc:sldMkLst>
        <pc:picChg chg="add mod">
          <ac:chgData name="Александра Диянова" userId="b3fa516d3968b7d0" providerId="LiveId" clId="{C95BE966-0A2F-4308-9965-DA5FE476847E}" dt="2026-04-07T09:25:25.034" v="457" actId="14100"/>
          <ac:picMkLst>
            <pc:docMk/>
            <pc:sldMk cId="2139243634" sldId="429"/>
            <ac:picMk id="7170" creationId="{FF58C2F8-5C72-45B3-96B4-C796DC4AB8AB}"/>
          </ac:picMkLst>
        </pc:picChg>
        <pc:picChg chg="add mod">
          <ac:chgData name="Александра Диянова" userId="b3fa516d3968b7d0" providerId="LiveId" clId="{C95BE966-0A2F-4308-9965-DA5FE476847E}" dt="2026-04-07T09:25:21.890" v="456" actId="1076"/>
          <ac:picMkLst>
            <pc:docMk/>
            <pc:sldMk cId="2139243634" sldId="429"/>
            <ac:picMk id="7172" creationId="{41571D26-09FF-4820-95B2-18F4E899B110}"/>
          </ac:picMkLst>
        </pc:picChg>
        <pc:picChg chg="add mod">
          <ac:chgData name="Александра Диянова" userId="b3fa516d3968b7d0" providerId="LiveId" clId="{C95BE966-0A2F-4308-9965-DA5FE476847E}" dt="2026-04-07T09:26:06.879" v="462" actId="1076"/>
          <ac:picMkLst>
            <pc:docMk/>
            <pc:sldMk cId="2139243634" sldId="429"/>
            <ac:picMk id="7174" creationId="{B1F280EA-B0B2-4ACC-9786-C2DC44E5665A}"/>
          </ac:picMkLst>
        </pc:picChg>
        <pc:picChg chg="add mod">
          <ac:chgData name="Александра Диянова" userId="b3fa516d3968b7d0" providerId="LiveId" clId="{C95BE966-0A2F-4308-9965-DA5FE476847E}" dt="2026-04-07T09:26:55.022" v="465" actId="1076"/>
          <ac:picMkLst>
            <pc:docMk/>
            <pc:sldMk cId="2139243634" sldId="429"/>
            <ac:picMk id="7176" creationId="{4940D450-54DB-4060-9D82-2CCCFE83FF03}"/>
          </ac:picMkLst>
        </pc:picChg>
      </pc:sldChg>
      <pc:sldChg chg="addSp delSp modSp new add ord">
        <pc:chgData name="Александра Диянова" userId="b3fa516d3968b7d0" providerId="LiveId" clId="{C95BE966-0A2F-4308-9965-DA5FE476847E}" dt="2026-04-07T13:57:30.846" v="924" actId="20577"/>
        <pc:sldMkLst>
          <pc:docMk/>
          <pc:sldMk cId="479826266" sldId="430"/>
        </pc:sldMkLst>
        <pc:spChg chg="add mod">
          <ac:chgData name="Александра Диянова" userId="b3fa516d3968b7d0" providerId="LiveId" clId="{C95BE966-0A2F-4308-9965-DA5FE476847E}" dt="2026-04-07T13:57:20.055" v="905" actId="122"/>
          <ac:spMkLst>
            <pc:docMk/>
            <pc:sldMk cId="479826266" sldId="430"/>
            <ac:spMk id="2" creationId="{F3744408-45DD-416D-80F3-A11461927A9F}"/>
          </ac:spMkLst>
        </pc:spChg>
        <pc:spChg chg="add mod">
          <ac:chgData name="Александра Диянова" userId="b3fa516d3968b7d0" providerId="LiveId" clId="{C95BE966-0A2F-4308-9965-DA5FE476847E}" dt="2026-04-07T13:57:26.949" v="915" actId="122"/>
          <ac:spMkLst>
            <pc:docMk/>
            <pc:sldMk cId="479826266" sldId="430"/>
            <ac:spMk id="4" creationId="{1860050A-36F4-4E57-AF69-EE0D1969CE2D}"/>
          </ac:spMkLst>
        </pc:spChg>
        <pc:spChg chg="add mod">
          <ac:chgData name="Александра Диянова" userId="b3fa516d3968b7d0" providerId="LiveId" clId="{C95BE966-0A2F-4308-9965-DA5FE476847E}" dt="2026-04-07T13:57:30.846" v="924" actId="20577"/>
          <ac:spMkLst>
            <pc:docMk/>
            <pc:sldMk cId="479826266" sldId="430"/>
            <ac:spMk id="5" creationId="{F0804B28-5ACA-4007-9659-EEE42B24B2B4}"/>
          </ac:spMkLst>
        </pc:spChg>
        <pc:picChg chg="add mod">
          <ac:chgData name="Александра Диянова" userId="b3fa516d3968b7d0" providerId="LiveId" clId="{C95BE966-0A2F-4308-9965-DA5FE476847E}" dt="2026-04-07T09:35:16.150" v="487" actId="14100"/>
          <ac:picMkLst>
            <pc:docMk/>
            <pc:sldMk cId="479826266" sldId="430"/>
            <ac:picMk id="3" creationId="{C22773B2-8333-4BAA-93CE-E4367ACB091D}"/>
          </ac:picMkLst>
        </pc:picChg>
        <pc:picChg chg="add mod">
          <ac:chgData name="Александра Диянова" userId="b3fa516d3968b7d0" providerId="LiveId" clId="{C95BE966-0A2F-4308-9965-DA5FE476847E}" dt="2026-04-07T09:35:10.796" v="485" actId="14100"/>
          <ac:picMkLst>
            <pc:docMk/>
            <pc:sldMk cId="479826266" sldId="430"/>
            <ac:picMk id="8194" creationId="{72461A9D-35CD-45D0-B1B4-3BF06DEB622D}"/>
          </ac:picMkLst>
        </pc:picChg>
        <pc:picChg chg="add mod">
          <ac:chgData name="Александра Диянова" userId="b3fa516d3968b7d0" providerId="LiveId" clId="{C95BE966-0A2F-4308-9965-DA5FE476847E}" dt="2026-04-07T09:35:50.582" v="526" actId="1076"/>
          <ac:picMkLst>
            <pc:docMk/>
            <pc:sldMk cId="479826266" sldId="430"/>
            <ac:picMk id="8196" creationId="{10806013-E32A-4F9C-A645-FE3AB35FA922}"/>
          </ac:picMkLst>
        </pc:picChg>
        <pc:picChg chg="add del mod">
          <ac:chgData name="Александра Диянова" userId="b3fa516d3968b7d0" providerId="LiveId" clId="{C95BE966-0A2F-4308-9965-DA5FE476847E}" dt="2026-04-07T09:32:18.328" v="480" actId="478"/>
          <ac:picMkLst>
            <pc:docMk/>
            <pc:sldMk cId="479826266" sldId="430"/>
            <ac:picMk id="8198" creationId="{F17F7996-8847-4CC4-A342-332268716FE6}"/>
          </ac:picMkLst>
        </pc:picChg>
        <pc:picChg chg="add mod modCrop">
          <ac:chgData name="Александра Диянова" userId="b3fa516d3968b7d0" providerId="LiveId" clId="{C95BE966-0A2F-4308-9965-DA5FE476847E}" dt="2026-04-07T09:35:52.192" v="527" actId="1076"/>
          <ac:picMkLst>
            <pc:docMk/>
            <pc:sldMk cId="479826266" sldId="430"/>
            <ac:picMk id="8200" creationId="{D7719DF0-E60A-42D6-9CEE-B5E3211AF950}"/>
          </ac:picMkLst>
        </pc:picChg>
        <pc:picChg chg="add mod">
          <ac:chgData name="Александра Диянова" userId="b3fa516d3968b7d0" providerId="LiveId" clId="{C95BE966-0A2F-4308-9965-DA5FE476847E}" dt="2026-04-07T09:35:34.900" v="506" actId="1076"/>
          <ac:picMkLst>
            <pc:docMk/>
            <pc:sldMk cId="479826266" sldId="430"/>
            <ac:picMk id="8202" creationId="{43BF1784-95F3-48C5-8B03-A035DBB2BC06}"/>
          </ac:picMkLst>
        </pc:picChg>
      </pc:sldChg>
      <pc:sldChg chg="addSp modSp new add ord">
        <pc:chgData name="Александра Диянова" userId="b3fa516d3968b7d0" providerId="LiveId" clId="{C95BE966-0A2F-4308-9965-DA5FE476847E}" dt="2026-04-07T13:41:04.918" v="711"/>
        <pc:sldMkLst>
          <pc:docMk/>
          <pc:sldMk cId="2053710456" sldId="431"/>
        </pc:sldMkLst>
        <pc:picChg chg="add mod">
          <ac:chgData name="Александра Диянова" userId="b3fa516d3968b7d0" providerId="LiveId" clId="{C95BE966-0A2F-4308-9965-DA5FE476847E}" dt="2026-04-07T09:38:57.187" v="551" actId="1076"/>
          <ac:picMkLst>
            <pc:docMk/>
            <pc:sldMk cId="2053710456" sldId="431"/>
            <ac:picMk id="9218" creationId="{280645A6-3E7C-42B3-8809-5814A8635454}"/>
          </ac:picMkLst>
        </pc:picChg>
        <pc:picChg chg="add mod">
          <ac:chgData name="Александра Диянова" userId="b3fa516d3968b7d0" providerId="LiveId" clId="{C95BE966-0A2F-4308-9965-DA5FE476847E}" dt="2026-04-07T09:39:12.965" v="557" actId="14100"/>
          <ac:picMkLst>
            <pc:docMk/>
            <pc:sldMk cId="2053710456" sldId="431"/>
            <ac:picMk id="9220" creationId="{5828D3F7-8E86-4C95-9B07-C1805B1864F9}"/>
          </ac:picMkLst>
        </pc:picChg>
        <pc:picChg chg="add mod">
          <ac:chgData name="Александра Диянова" userId="b3fa516d3968b7d0" providerId="LiveId" clId="{C95BE966-0A2F-4308-9965-DA5FE476847E}" dt="2026-04-07T09:39:39.871" v="560" actId="1076"/>
          <ac:picMkLst>
            <pc:docMk/>
            <pc:sldMk cId="2053710456" sldId="431"/>
            <ac:picMk id="9222" creationId="{7A85871D-211D-49FA-AE22-DC51495AC04C}"/>
          </ac:picMkLst>
        </pc:picChg>
        <pc:picChg chg="add mod">
          <ac:chgData name="Александра Диянова" userId="b3fa516d3968b7d0" providerId="LiveId" clId="{C95BE966-0A2F-4308-9965-DA5FE476847E}" dt="2026-04-07T09:43:31.291" v="570" actId="1076"/>
          <ac:picMkLst>
            <pc:docMk/>
            <pc:sldMk cId="2053710456" sldId="431"/>
            <ac:picMk id="9224" creationId="{F5ADBC1A-23D0-4E48-A182-FB3388DAADBF}"/>
          </ac:picMkLst>
        </pc:picChg>
        <pc:picChg chg="add mod">
          <ac:chgData name="Александра Диянова" userId="b3fa516d3968b7d0" providerId="LiveId" clId="{C95BE966-0A2F-4308-9965-DA5FE476847E}" dt="2026-04-07T09:43:35.074" v="571" actId="1076"/>
          <ac:picMkLst>
            <pc:docMk/>
            <pc:sldMk cId="2053710456" sldId="431"/>
            <ac:picMk id="9226" creationId="{B213AB79-150F-45AB-BCCE-CABCBE714B9F}"/>
          </ac:picMkLst>
        </pc:picChg>
        <pc:picChg chg="add mod modCrop">
          <ac:chgData name="Александра Диянова" userId="b3fa516d3968b7d0" providerId="LiveId" clId="{C95BE966-0A2F-4308-9965-DA5FE476847E}" dt="2026-04-07T09:44:26.563" v="576" actId="732"/>
          <ac:picMkLst>
            <pc:docMk/>
            <pc:sldMk cId="2053710456" sldId="431"/>
            <ac:picMk id="9228" creationId="{0841A65A-26E5-488E-AA8E-31A8611ACB9D}"/>
          </ac:picMkLst>
        </pc:picChg>
      </pc:sldChg>
      <pc:sldChg chg="addSp delSp modSp new add">
        <pc:chgData name="Александра Диянова" userId="b3fa516d3968b7d0" providerId="LiveId" clId="{C95BE966-0A2F-4308-9965-DA5FE476847E}" dt="2026-04-07T10:03:50.980" v="637" actId="1076"/>
        <pc:sldMkLst>
          <pc:docMk/>
          <pc:sldMk cId="1740538338" sldId="432"/>
        </pc:sldMkLst>
        <pc:spChg chg="add mod">
          <ac:chgData name="Александра Диянова" userId="b3fa516d3968b7d0" providerId="LiveId" clId="{C95BE966-0A2F-4308-9965-DA5FE476847E}" dt="2026-04-07T09:51:46.740" v="619" actId="1076"/>
          <ac:spMkLst>
            <pc:docMk/>
            <pc:sldMk cId="1740538338" sldId="432"/>
            <ac:spMk id="2" creationId="{4E3A3461-FC5A-483D-A5D4-AD5AADF351A2}"/>
          </ac:spMkLst>
        </pc:spChg>
        <pc:picChg chg="add del mod">
          <ac:chgData name="Александра Диянова" userId="b3fa516d3968b7d0" providerId="LiveId" clId="{C95BE966-0A2F-4308-9965-DA5FE476847E}" dt="2026-04-07T09:53:23.450" v="622" actId="478"/>
          <ac:picMkLst>
            <pc:docMk/>
            <pc:sldMk cId="1740538338" sldId="432"/>
            <ac:picMk id="10242" creationId="{A2698DFA-780E-432E-A03B-2592BA002FFD}"/>
          </ac:picMkLst>
        </pc:picChg>
        <pc:picChg chg="add mod">
          <ac:chgData name="Александра Диянова" userId="b3fa516d3968b7d0" providerId="LiveId" clId="{C95BE966-0A2F-4308-9965-DA5FE476847E}" dt="2026-04-07T10:01:44.435" v="626" actId="1076"/>
          <ac:picMkLst>
            <pc:docMk/>
            <pc:sldMk cId="1740538338" sldId="432"/>
            <ac:picMk id="10244" creationId="{DF4FD067-C72C-43C9-ACA1-C419E5706EB6}"/>
          </ac:picMkLst>
        </pc:picChg>
        <pc:picChg chg="add mod">
          <ac:chgData name="Александра Диянова" userId="b3fa516d3968b7d0" providerId="LiveId" clId="{C95BE966-0A2F-4308-9965-DA5FE476847E}" dt="2026-04-07T10:03:41.715" v="633" actId="1076"/>
          <ac:picMkLst>
            <pc:docMk/>
            <pc:sldMk cId="1740538338" sldId="432"/>
            <ac:picMk id="10246" creationId="{7D3BA5EF-4DAF-434A-91FD-447CC029182B}"/>
          </ac:picMkLst>
        </pc:picChg>
        <pc:picChg chg="add mod">
          <ac:chgData name="Александра Диянова" userId="b3fa516d3968b7d0" providerId="LiveId" clId="{C95BE966-0A2F-4308-9965-DA5FE476847E}" dt="2026-04-07T10:03:50.980" v="637" actId="1076"/>
          <ac:picMkLst>
            <pc:docMk/>
            <pc:sldMk cId="1740538338" sldId="432"/>
            <ac:picMk id="10248" creationId="{84FCD69D-EE41-4C0D-B423-9169BF49D859}"/>
          </ac:picMkLst>
        </pc:picChg>
      </pc:sldChg>
      <pc:sldChg chg="addSp modSp new add">
        <pc:chgData name="Александра Диянова" userId="b3fa516d3968b7d0" providerId="LiveId" clId="{C95BE966-0A2F-4308-9965-DA5FE476847E}" dt="2026-04-07T10:06:56.602" v="650" actId="1076"/>
        <pc:sldMkLst>
          <pc:docMk/>
          <pc:sldMk cId="1735664112" sldId="433"/>
        </pc:sldMkLst>
        <pc:picChg chg="add mod">
          <ac:chgData name="Александра Диянова" userId="b3fa516d3968b7d0" providerId="LiveId" clId="{C95BE966-0A2F-4308-9965-DA5FE476847E}" dt="2026-04-07T10:04:22.891" v="641" actId="1076"/>
          <ac:picMkLst>
            <pc:docMk/>
            <pc:sldMk cId="1735664112" sldId="433"/>
            <ac:picMk id="11266" creationId="{0715FA04-94CD-43E3-89FB-F02BD59612C4}"/>
          </ac:picMkLst>
        </pc:picChg>
        <pc:picChg chg="add mod">
          <ac:chgData name="Александра Диянова" userId="b3fa516d3968b7d0" providerId="LiveId" clId="{C95BE966-0A2F-4308-9965-DA5FE476847E}" dt="2026-04-07T10:06:49.961" v="647" actId="1076"/>
          <ac:picMkLst>
            <pc:docMk/>
            <pc:sldMk cId="1735664112" sldId="433"/>
            <ac:picMk id="11268" creationId="{55837C5C-43B6-4F52-94D7-D241E2093741}"/>
          </ac:picMkLst>
        </pc:picChg>
        <pc:picChg chg="add mod">
          <ac:chgData name="Александра Диянова" userId="b3fa516d3968b7d0" providerId="LiveId" clId="{C95BE966-0A2F-4308-9965-DA5FE476847E}" dt="2026-04-07T10:06:56.602" v="650" actId="1076"/>
          <ac:picMkLst>
            <pc:docMk/>
            <pc:sldMk cId="1735664112" sldId="433"/>
            <ac:picMk id="11270" creationId="{154360B0-8967-484D-8517-E9AAED2A64B0}"/>
          </ac:picMkLst>
        </pc:picChg>
      </pc:sldChg>
      <pc:sldChg chg="addSp delSp modSp new add">
        <pc:chgData name="Александра Диянова" userId="b3fa516d3968b7d0" providerId="LiveId" clId="{C95BE966-0A2F-4308-9965-DA5FE476847E}" dt="2026-04-07T10:09:54.611" v="674" actId="1076"/>
        <pc:sldMkLst>
          <pc:docMk/>
          <pc:sldMk cId="1233075614" sldId="434"/>
        </pc:sldMkLst>
        <pc:picChg chg="add del mod">
          <ac:chgData name="Александра Диянова" userId="b3fa516d3968b7d0" providerId="LiveId" clId="{C95BE966-0A2F-4308-9965-DA5FE476847E}" dt="2026-04-07T10:07:37.338" v="656" actId="478"/>
          <ac:picMkLst>
            <pc:docMk/>
            <pc:sldMk cId="1233075614" sldId="434"/>
            <ac:picMk id="12290" creationId="{6A5A0912-FD19-458E-9B71-96E1998E26F2}"/>
          </ac:picMkLst>
        </pc:picChg>
        <pc:picChg chg="add del mod">
          <ac:chgData name="Александра Диянова" userId="b3fa516d3968b7d0" providerId="LiveId" clId="{C95BE966-0A2F-4308-9965-DA5FE476847E}" dt="2026-04-07T10:09:45.008" v="670" actId="478"/>
          <ac:picMkLst>
            <pc:docMk/>
            <pc:sldMk cId="1233075614" sldId="434"/>
            <ac:picMk id="12292" creationId="{89DB3055-016C-4400-8706-85CC856EEAFC}"/>
          </ac:picMkLst>
        </pc:picChg>
        <pc:picChg chg="add mod">
          <ac:chgData name="Александра Диянова" userId="b3fa516d3968b7d0" providerId="LiveId" clId="{C95BE966-0A2F-4308-9965-DA5FE476847E}" dt="2026-04-07T10:08:52.662" v="663" actId="14100"/>
          <ac:picMkLst>
            <pc:docMk/>
            <pc:sldMk cId="1233075614" sldId="434"/>
            <ac:picMk id="12294" creationId="{A3560DEB-1747-470F-BD52-BDFEEEDBA637}"/>
          </ac:picMkLst>
        </pc:picChg>
        <pc:picChg chg="add mod modCrop">
          <ac:chgData name="Александра Диянова" userId="b3fa516d3968b7d0" providerId="LiveId" clId="{C95BE966-0A2F-4308-9965-DA5FE476847E}" dt="2026-04-07T10:09:23.295" v="668" actId="1076"/>
          <ac:picMkLst>
            <pc:docMk/>
            <pc:sldMk cId="1233075614" sldId="434"/>
            <ac:picMk id="12296" creationId="{F5AA1E70-8D85-42A1-AE67-6511B5EF2207}"/>
          </ac:picMkLst>
        </pc:picChg>
        <pc:picChg chg="add mod">
          <ac:chgData name="Александра Диянова" userId="b3fa516d3968b7d0" providerId="LiveId" clId="{C95BE966-0A2F-4308-9965-DA5FE476847E}" dt="2026-04-07T10:09:54.611" v="674" actId="1076"/>
          <ac:picMkLst>
            <pc:docMk/>
            <pc:sldMk cId="1233075614" sldId="434"/>
            <ac:picMk id="12298" creationId="{74FBE714-9407-4CAA-A092-FE43CDE54BA0}"/>
          </ac:picMkLst>
        </pc:picChg>
      </pc:sldChg>
      <pc:sldChg chg="addSp delSp modSp new add">
        <pc:chgData name="Александра Диянова" userId="b3fa516d3968b7d0" providerId="LiveId" clId="{C95BE966-0A2F-4308-9965-DA5FE476847E}" dt="2026-04-07T13:53:24.624" v="723" actId="1076"/>
        <pc:sldMkLst>
          <pc:docMk/>
          <pc:sldMk cId="2341842152" sldId="435"/>
        </pc:sldMkLst>
        <pc:spChg chg="add del">
          <ac:chgData name="Александра Диянова" userId="b3fa516d3968b7d0" providerId="LiveId" clId="{C95BE966-0A2F-4308-9965-DA5FE476847E}" dt="2026-04-07T13:52:59.669" v="721"/>
          <ac:spMkLst>
            <pc:docMk/>
            <pc:sldMk cId="2341842152" sldId="435"/>
            <ac:spMk id="2" creationId="{13AEF43E-ED69-47F7-AE5B-24F1143ADD6D}"/>
          </ac:spMkLst>
        </pc:spChg>
        <pc:picChg chg="add del mod">
          <ac:chgData name="Александра Диянова" userId="b3fa516d3968b7d0" providerId="LiveId" clId="{C95BE966-0A2F-4308-9965-DA5FE476847E}" dt="2026-04-07T13:51:37.490" v="717" actId="478"/>
          <ac:picMkLst>
            <pc:docMk/>
            <pc:sldMk cId="2341842152" sldId="435"/>
            <ac:picMk id="13314" creationId="{F43450EE-8CA1-4B6E-B04C-601ABC5EAAE2}"/>
          </ac:picMkLst>
        </pc:picChg>
        <pc:picChg chg="add mod">
          <ac:chgData name="Александра Диянова" userId="b3fa516d3968b7d0" providerId="LiveId" clId="{C95BE966-0A2F-4308-9965-DA5FE476847E}" dt="2026-04-07T13:53:24.624" v="723" actId="1076"/>
          <ac:picMkLst>
            <pc:docMk/>
            <pc:sldMk cId="2341842152" sldId="435"/>
            <ac:picMk id="13316" creationId="{828F08CD-C9F6-4150-9618-3AB6CD4C0D8B}"/>
          </ac:picMkLst>
        </pc:picChg>
      </pc:sldChg>
      <pc:sldChg chg="addSp modSp new add">
        <pc:chgData name="Александра Диянова" userId="b3fa516d3968b7d0" providerId="LiveId" clId="{C95BE966-0A2F-4308-9965-DA5FE476847E}" dt="2026-04-07T10:12:26.915" v="703" actId="113"/>
        <pc:sldMkLst>
          <pc:docMk/>
          <pc:sldMk cId="3917040003" sldId="436"/>
        </pc:sldMkLst>
        <pc:spChg chg="add mod">
          <ac:chgData name="Александра Диянова" userId="b3fa516d3968b7d0" providerId="LiveId" clId="{C95BE966-0A2F-4308-9965-DA5FE476847E}" dt="2026-04-07T10:12:06.820" v="687" actId="207"/>
          <ac:spMkLst>
            <pc:docMk/>
            <pc:sldMk cId="3917040003" sldId="436"/>
            <ac:spMk id="2" creationId="{C2159986-BCC8-4438-A2EF-8C8503404BD3}"/>
          </ac:spMkLst>
        </pc:spChg>
        <pc:spChg chg="add mod">
          <ac:chgData name="Александра Диянова" userId="b3fa516d3968b7d0" providerId="LiveId" clId="{C95BE966-0A2F-4308-9965-DA5FE476847E}" dt="2026-04-07T10:12:26.915" v="703" actId="113"/>
          <ac:spMkLst>
            <pc:docMk/>
            <pc:sldMk cId="3917040003" sldId="436"/>
            <ac:spMk id="3" creationId="{3B06D857-76A7-4B45-B443-F9BAC63EEFEC}"/>
          </ac:spMkLst>
        </pc:spChg>
      </pc:sldChg>
      <pc:sldMasterChg chg="delSldLayout">
        <pc:chgData name="Александра Диянова" userId="b3fa516d3968b7d0" providerId="LiveId" clId="{C95BE966-0A2F-4308-9965-DA5FE476847E}" dt="2026-04-07T10:13:10.467" v="706" actId="47"/>
        <pc:sldMasterMkLst>
          <pc:docMk/>
          <pc:sldMasterMk cId="2488005717" sldId="2147483648"/>
        </pc:sldMasterMkLst>
        <pc:sldLayoutChg chg="del">
          <pc:chgData name="Александра Диянова" userId="b3fa516d3968b7d0" providerId="LiveId" clId="{C95BE966-0A2F-4308-9965-DA5FE476847E}" dt="2026-04-07T10:13:09.539" v="704" actId="47"/>
          <pc:sldLayoutMkLst>
            <pc:docMk/>
            <pc:sldMasterMk cId="2488005717" sldId="2147483648"/>
            <pc:sldLayoutMk cId="3253848260" sldId="2147483698"/>
          </pc:sldLayoutMkLst>
        </pc:sldLayoutChg>
        <pc:sldLayoutChg chg="del">
          <pc:chgData name="Александра Диянова" userId="b3fa516d3968b7d0" providerId="LiveId" clId="{C95BE966-0A2F-4308-9965-DA5FE476847E}" dt="2026-04-07T10:13:10.467" v="706" actId="47"/>
          <pc:sldLayoutMkLst>
            <pc:docMk/>
            <pc:sldMasterMk cId="2488005717" sldId="2147483648"/>
            <pc:sldLayoutMk cId="4243993125" sldId="214748372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34405-E191-4DBF-88D2-9FCB457E8C5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D041F-E7F1-432F-914B-231F59BF5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Заменить комфортно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0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41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11272838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5604692-1682-411E-9349-D64F4F4F3F9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ECE234-1618-47AC-9DC7-936B1382B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02FD36A-78F9-4A2E-9C19-9E331123C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14399"/>
            <a:ext cx="4968876" cy="4982845"/>
          </a:xfrm>
          <a:custGeom>
            <a:avLst/>
            <a:gdLst>
              <a:gd name="connsiteX0" fmla="*/ 0 w 4968876"/>
              <a:gd name="connsiteY0" fmla="*/ 0 h 4982845"/>
              <a:gd name="connsiteX1" fmla="*/ 4680917 w 4968876"/>
              <a:gd name="connsiteY1" fmla="*/ 0 h 4982845"/>
              <a:gd name="connsiteX2" fmla="*/ 4968876 w 4968876"/>
              <a:gd name="connsiteY2" fmla="*/ 287959 h 4982845"/>
              <a:gd name="connsiteX3" fmla="*/ 4968876 w 4968876"/>
              <a:gd name="connsiteY3" fmla="*/ 4694886 h 4982845"/>
              <a:gd name="connsiteX4" fmla="*/ 4680917 w 4968876"/>
              <a:gd name="connsiteY4" fmla="*/ 4982845 h 4982845"/>
              <a:gd name="connsiteX5" fmla="*/ 0 w 4968876"/>
              <a:gd name="connsiteY5" fmla="*/ 4982845 h 498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876" h="4982845">
                <a:moveTo>
                  <a:pt x="0" y="0"/>
                </a:moveTo>
                <a:lnTo>
                  <a:pt x="4680917" y="0"/>
                </a:lnTo>
                <a:cubicBezTo>
                  <a:pt x="4839952" y="0"/>
                  <a:pt x="4968876" y="128924"/>
                  <a:pt x="4968876" y="287959"/>
                </a:cubicBezTo>
                <a:lnTo>
                  <a:pt x="4968876" y="4694886"/>
                </a:lnTo>
                <a:cubicBezTo>
                  <a:pt x="4968876" y="4853921"/>
                  <a:pt x="4839952" y="4982845"/>
                  <a:pt x="4680917" y="4982845"/>
                </a:cubicBezTo>
                <a:lnTo>
                  <a:pt x="0" y="4982845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0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11272838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5604692-1682-411E-9349-D64F4F4F3F9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ECE234-1618-47AC-9DC7-936B1382B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60275476-7F5C-4032-BC1D-224520EE22E6}"/>
              </a:ext>
            </a:extLst>
          </p:cNvPr>
          <p:cNvSpPr/>
          <p:nvPr userDrawn="1"/>
        </p:nvSpPr>
        <p:spPr>
          <a:xfrm rot="20063129">
            <a:off x="7734588" y="-776739"/>
            <a:ext cx="5332677" cy="6417007"/>
          </a:xfrm>
          <a:custGeom>
            <a:avLst/>
            <a:gdLst>
              <a:gd name="connsiteX0" fmla="*/ 1599019 w 5332677"/>
              <a:gd name="connsiteY0" fmla="*/ 0 h 6417007"/>
              <a:gd name="connsiteX1" fmla="*/ 5332677 w 5332677"/>
              <a:gd name="connsiteY1" fmla="*/ 1790034 h 6417007"/>
              <a:gd name="connsiteX2" fmla="*/ 3114361 w 5332677"/>
              <a:gd name="connsiteY2" fmla="*/ 6417007 h 6417007"/>
              <a:gd name="connsiteX3" fmla="*/ 2821878 w 5332677"/>
              <a:gd name="connsiteY3" fmla="*/ 6321807 h 6417007"/>
              <a:gd name="connsiteX4" fmla="*/ 0 w 5332677"/>
              <a:gd name="connsiteY4" fmla="*/ 2842032 h 6417007"/>
              <a:gd name="connsiteX5" fmla="*/ 1452267 w 5332677"/>
              <a:gd name="connsiteY5" fmla="*/ 107088 h 641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2677" h="6417007">
                <a:moveTo>
                  <a:pt x="1599019" y="0"/>
                </a:moveTo>
                <a:lnTo>
                  <a:pt x="5332677" y="1790034"/>
                </a:lnTo>
                <a:lnTo>
                  <a:pt x="3114361" y="6417007"/>
                </a:lnTo>
                <a:lnTo>
                  <a:pt x="2821878" y="6321807"/>
                </a:lnTo>
                <a:cubicBezTo>
                  <a:pt x="1157149" y="5719839"/>
                  <a:pt x="1" y="4388139"/>
                  <a:pt x="0" y="2842032"/>
                </a:cubicBezTo>
                <a:cubicBezTo>
                  <a:pt x="0" y="1770064"/>
                  <a:pt x="556255" y="801165"/>
                  <a:pt x="1452267" y="107088"/>
                </a:cubicBezTo>
                <a:close/>
              </a:path>
            </a:pathLst>
          </a:custGeom>
          <a:solidFill>
            <a:srgbClr val="57BBF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97234078-62EA-4F01-89F7-DCEBD24C07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9545" y="1455420"/>
            <a:ext cx="4320000" cy="43200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46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11272838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5604692-1682-411E-9349-D64F4F4F3F9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ECE234-1618-47AC-9DC7-936B1382B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97234078-62EA-4F01-89F7-DCEBD24C07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8170" y="954965"/>
            <a:ext cx="4619870" cy="461987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10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9B20A0-C04B-4086-B67B-0860843A3237}"/>
              </a:ext>
            </a:extLst>
          </p:cNvPr>
          <p:cNvSpPr/>
          <p:nvPr userDrawn="1"/>
        </p:nvSpPr>
        <p:spPr>
          <a:xfrm>
            <a:off x="6073020" y="0"/>
            <a:ext cx="61572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4B1B-AB7D-4118-9BA1-F43EE021C0CB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543EC9-DFD7-4E9A-B39C-3A1F83B258D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6" y="512763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612AEB-E225-4081-AEC6-F9AB3C14E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88" y="535623"/>
            <a:ext cx="184508" cy="184508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33FB82E8-10F2-4BDC-89F5-4608CB7B1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25575770-04EB-4C9E-9E03-7CCDD1308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27206" y="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51186202-9E1F-4BE1-83C8-D1B564C5C0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0256" y="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9">
            <a:extLst>
              <a:ext uri="{FF2B5EF4-FFF2-40B4-BE49-F238E27FC236}">
                <a16:creationId xmlns:a16="http://schemas.microsoft.com/office/drawing/2014/main" id="{DD880369-7A21-4130-943F-068E824710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86001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548BE7CF-7193-4437-B04C-3818DF8A5D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27206" y="2286001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id="{BDB11676-A5F4-45D1-9B5C-4C2F3715EC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50256" y="2286001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8244E6D7-EEC7-4651-820C-2350CDF286F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457200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Рисунок 9">
            <a:extLst>
              <a:ext uri="{FF2B5EF4-FFF2-40B4-BE49-F238E27FC236}">
                <a16:creationId xmlns:a16="http://schemas.microsoft.com/office/drawing/2014/main" id="{E236AD6E-67E2-4E83-AEC1-034995524A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27206" y="4572000"/>
            <a:ext cx="2022764" cy="2286000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950174A-AEEA-43C2-9FE7-AF551044A73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50256" y="4572000"/>
            <a:ext cx="2022764" cy="2286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36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4B1B-AB7D-4118-9BA1-F43EE021C0CB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EE2D9EB2-D179-477C-92D5-7E30DE1CCE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BDA21B-3FC5-4E3E-9D8E-C59F68D21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38E7A246-F565-4144-8272-D9126F5B21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3488" y="0"/>
            <a:ext cx="2041525" cy="20415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CE5DAD81-E4E3-462A-B04E-10778DEF2F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0"/>
            <a:ext cx="2041525" cy="20415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6BD86EAC-E5C0-4D27-B18B-F96CF38A44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3488" y="2176692"/>
            <a:ext cx="2041525" cy="20415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F3ABE343-E26F-424D-910F-229A6909BD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57862" y="0"/>
            <a:ext cx="2041525" cy="2041525"/>
          </a:xfrm>
          <a:custGeom>
            <a:avLst/>
            <a:gdLst>
              <a:gd name="connsiteX0" fmla="*/ 0 w 2041525"/>
              <a:gd name="connsiteY0" fmla="*/ 0 h 2041525"/>
              <a:gd name="connsiteX1" fmla="*/ 2041525 w 2041525"/>
              <a:gd name="connsiteY1" fmla="*/ 0 h 2041525"/>
              <a:gd name="connsiteX2" fmla="*/ 2041525 w 2041525"/>
              <a:gd name="connsiteY2" fmla="*/ 2041525 h 2041525"/>
              <a:gd name="connsiteX3" fmla="*/ 426720 w 2041525"/>
              <a:gd name="connsiteY3" fmla="*/ 2041525 h 2041525"/>
              <a:gd name="connsiteX4" fmla="*/ 0 w 2041525"/>
              <a:gd name="connsiteY4" fmla="*/ 1614805 h 204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525" h="2041525">
                <a:moveTo>
                  <a:pt x="0" y="0"/>
                </a:moveTo>
                <a:lnTo>
                  <a:pt x="2041525" y="0"/>
                </a:lnTo>
                <a:lnTo>
                  <a:pt x="2041525" y="2041525"/>
                </a:lnTo>
                <a:lnTo>
                  <a:pt x="426720" y="2041525"/>
                </a:lnTo>
                <a:cubicBezTo>
                  <a:pt x="191049" y="2041525"/>
                  <a:pt x="0" y="1850476"/>
                  <a:pt x="0" y="1614805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CA37C0D6-FF89-43B8-A8E5-5B1900BD44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40675" y="2178402"/>
            <a:ext cx="2041525" cy="2041525"/>
          </a:xfrm>
          <a:custGeom>
            <a:avLst/>
            <a:gdLst>
              <a:gd name="connsiteX0" fmla="*/ 0 w 2041525"/>
              <a:gd name="connsiteY0" fmla="*/ 0 h 2041525"/>
              <a:gd name="connsiteX1" fmla="*/ 2041525 w 2041525"/>
              <a:gd name="connsiteY1" fmla="*/ 0 h 2041525"/>
              <a:gd name="connsiteX2" fmla="*/ 2041525 w 2041525"/>
              <a:gd name="connsiteY2" fmla="*/ 2041525 h 2041525"/>
              <a:gd name="connsiteX3" fmla="*/ 426720 w 2041525"/>
              <a:gd name="connsiteY3" fmla="*/ 2041525 h 2041525"/>
              <a:gd name="connsiteX4" fmla="*/ 0 w 2041525"/>
              <a:gd name="connsiteY4" fmla="*/ 1614805 h 204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525" h="2041525">
                <a:moveTo>
                  <a:pt x="0" y="0"/>
                </a:moveTo>
                <a:lnTo>
                  <a:pt x="2041525" y="0"/>
                </a:lnTo>
                <a:lnTo>
                  <a:pt x="2041525" y="2041525"/>
                </a:lnTo>
                <a:lnTo>
                  <a:pt x="426720" y="2041525"/>
                </a:lnTo>
                <a:cubicBezTo>
                  <a:pt x="191049" y="2041525"/>
                  <a:pt x="0" y="1850476"/>
                  <a:pt x="0" y="1614805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6C9A685E-B5D1-4527-ABEA-4D1EB2D7D56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50475" y="4357917"/>
            <a:ext cx="2041525" cy="2041525"/>
          </a:xfrm>
          <a:custGeom>
            <a:avLst/>
            <a:gdLst>
              <a:gd name="connsiteX0" fmla="*/ 0 w 2041525"/>
              <a:gd name="connsiteY0" fmla="*/ 0 h 2041525"/>
              <a:gd name="connsiteX1" fmla="*/ 2041525 w 2041525"/>
              <a:gd name="connsiteY1" fmla="*/ 0 h 2041525"/>
              <a:gd name="connsiteX2" fmla="*/ 2041525 w 2041525"/>
              <a:gd name="connsiteY2" fmla="*/ 2041525 h 2041525"/>
              <a:gd name="connsiteX3" fmla="*/ 426720 w 2041525"/>
              <a:gd name="connsiteY3" fmla="*/ 2041525 h 2041525"/>
              <a:gd name="connsiteX4" fmla="*/ 0 w 2041525"/>
              <a:gd name="connsiteY4" fmla="*/ 1614805 h 204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525" h="2041525">
                <a:moveTo>
                  <a:pt x="0" y="0"/>
                </a:moveTo>
                <a:lnTo>
                  <a:pt x="2041525" y="0"/>
                </a:lnTo>
                <a:lnTo>
                  <a:pt x="2041525" y="2041525"/>
                </a:lnTo>
                <a:lnTo>
                  <a:pt x="426720" y="2041525"/>
                </a:lnTo>
                <a:cubicBezTo>
                  <a:pt x="191049" y="2041525"/>
                  <a:pt x="0" y="1850476"/>
                  <a:pt x="0" y="1614805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47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17" name="Прямоугольник 16"/>
          <p:cNvSpPr/>
          <p:nvPr userDrawn="1"/>
        </p:nvSpPr>
        <p:spPr>
          <a:xfrm>
            <a:off x="0" y="0"/>
            <a:ext cx="4068000" cy="74677"/>
          </a:xfrm>
          <a:prstGeom prst="rect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8163420" y="0"/>
            <a:ext cx="4032000" cy="74677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4070280" y="0"/>
            <a:ext cx="4104000" cy="74677"/>
          </a:xfrm>
          <a:prstGeom prst="rect">
            <a:avLst/>
          </a:pr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154931" y="1986095"/>
            <a:ext cx="1430654" cy="74677"/>
          </a:xfrm>
          <a:prstGeom prst="rect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2060772"/>
            <a:ext cx="12192000" cy="3171628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6583680" y="1986095"/>
            <a:ext cx="1430654" cy="74677"/>
          </a:xfrm>
          <a:prstGeom prst="rect">
            <a:avLst/>
          </a:prstGeom>
          <a:solidFill>
            <a:srgbClr val="005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8014334" y="1986095"/>
            <a:ext cx="1430654" cy="74677"/>
          </a:xfrm>
          <a:prstGeom prst="rect">
            <a:avLst/>
          </a:pr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 userDrawn="1"/>
        </p:nvSpPr>
        <p:spPr>
          <a:xfrm>
            <a:off x="949817" y="1970290"/>
            <a:ext cx="3382670" cy="3382670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/>
          <p:cNvSpPr>
            <a:spLocks noChangeAspect="1"/>
          </p:cNvSpPr>
          <p:nvPr userDrawn="1"/>
        </p:nvSpPr>
        <p:spPr>
          <a:xfrm>
            <a:off x="879052" y="1893670"/>
            <a:ext cx="3510000" cy="3509754"/>
          </a:xfrm>
          <a:prstGeom prst="arc">
            <a:avLst>
              <a:gd name="adj1" fmla="val 25894"/>
              <a:gd name="adj2" fmla="val 16168431"/>
            </a:avLst>
          </a:prstGeom>
          <a:ln w="127000">
            <a:solidFill>
              <a:srgbClr val="007D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>
            <a:spLocks noChangeAspect="1"/>
          </p:cNvSpPr>
          <p:nvPr userDrawn="1"/>
        </p:nvSpPr>
        <p:spPr>
          <a:xfrm>
            <a:off x="1094073" y="2112060"/>
            <a:ext cx="2966101" cy="3059380"/>
          </a:xfrm>
          <a:prstGeom prst="arc">
            <a:avLst>
              <a:gd name="adj1" fmla="val 7399288"/>
              <a:gd name="adj2" fmla="val 16284786"/>
            </a:avLst>
          </a:prstGeom>
          <a:ln w="304800">
            <a:solidFill>
              <a:srgbClr val="15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 userDrawn="1"/>
        </p:nvSpPr>
        <p:spPr>
          <a:xfrm>
            <a:off x="1325663" y="2346136"/>
            <a:ext cx="2630978" cy="2630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1424239" y="2477895"/>
            <a:ext cx="2368076" cy="2368076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1537411" y="2591067"/>
            <a:ext cx="2141732" cy="2141732"/>
          </a:xfrm>
          <a:prstGeom prst="ellipse">
            <a:avLst/>
          </a:prstGeom>
          <a:solidFill>
            <a:srgbClr val="15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 userDrawn="1"/>
        </p:nvSpPr>
        <p:spPr>
          <a:xfrm>
            <a:off x="1538823" y="3675933"/>
            <a:ext cx="2138909" cy="1056866"/>
          </a:xfrm>
          <a:custGeom>
            <a:avLst/>
            <a:gdLst>
              <a:gd name="connsiteX0" fmla="*/ 0 w 2138909"/>
              <a:gd name="connsiteY0" fmla="*/ 0 h 1056866"/>
              <a:gd name="connsiteX1" fmla="*/ 2138909 w 2138909"/>
              <a:gd name="connsiteY1" fmla="*/ 0 h 1056866"/>
              <a:gd name="connsiteX2" fmla="*/ 2118564 w 2138909"/>
              <a:gd name="connsiteY2" fmla="*/ 201817 h 1056866"/>
              <a:gd name="connsiteX3" fmla="*/ 1069454 w 2138909"/>
              <a:gd name="connsiteY3" fmla="*/ 1056866 h 1056866"/>
              <a:gd name="connsiteX4" fmla="*/ 20345 w 2138909"/>
              <a:gd name="connsiteY4" fmla="*/ 201817 h 105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909" h="1056866">
                <a:moveTo>
                  <a:pt x="0" y="0"/>
                </a:moveTo>
                <a:lnTo>
                  <a:pt x="2138909" y="0"/>
                </a:lnTo>
                <a:lnTo>
                  <a:pt x="2118564" y="201817"/>
                </a:lnTo>
                <a:cubicBezTo>
                  <a:pt x="2018710" y="689793"/>
                  <a:pt x="1586949" y="1056866"/>
                  <a:pt x="1069454" y="1056866"/>
                </a:cubicBezTo>
                <a:cubicBezTo>
                  <a:pt x="551959" y="1056866"/>
                  <a:pt x="120199" y="689793"/>
                  <a:pt x="20345" y="201817"/>
                </a:cubicBezTo>
                <a:close/>
              </a:path>
            </a:pathLst>
          </a:custGeom>
          <a:solidFill>
            <a:srgbClr val="007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Омская область  : Бесплатная карта, бесплатная карта, свободная карта, Бесплатная базовая карта&#10; : контур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53" y="2709580"/>
            <a:ext cx="1378483" cy="193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01" y="3344865"/>
            <a:ext cx="668586" cy="6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92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1737360"/>
            <a:ext cx="12192000" cy="3840480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C45871-DEA1-4E5D-9DAB-1C5998C78967}"/>
              </a:ext>
            </a:extLst>
          </p:cNvPr>
          <p:cNvSpPr/>
          <p:nvPr userDrawn="1"/>
        </p:nvSpPr>
        <p:spPr>
          <a:xfrm>
            <a:off x="0" y="0"/>
            <a:ext cx="3265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Омская область  : Бесплатная карта, бесплатная карта, свободная карта, Бесплатная базовая карта&#10; : контур"/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rgbClr val="0678A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2" y="243000"/>
            <a:ext cx="4529647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7DA165C-7235-473D-BEF1-DC65E102E784}"/>
              </a:ext>
            </a:extLst>
          </p:cNvPr>
          <p:cNvGrpSpPr/>
          <p:nvPr userDrawn="1"/>
        </p:nvGrpSpPr>
        <p:grpSpPr>
          <a:xfrm>
            <a:off x="1361630" y="2305050"/>
            <a:ext cx="2247904" cy="2247902"/>
            <a:chOff x="1602063" y="2091740"/>
            <a:chExt cx="2346157" cy="2346157"/>
          </a:xfrm>
        </p:grpSpPr>
        <p:sp>
          <p:nvSpPr>
            <p:cNvPr id="8" name="Овал 7"/>
            <p:cNvSpPr/>
            <p:nvPr/>
          </p:nvSpPr>
          <p:spPr>
            <a:xfrm>
              <a:off x="1602063" y="2091740"/>
              <a:ext cx="2346157" cy="23461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>
              <a:spLocks noChangeAspect="1"/>
            </p:cNvSpPr>
            <p:nvPr/>
          </p:nvSpPr>
          <p:spPr>
            <a:xfrm>
              <a:off x="1659141" y="2148818"/>
              <a:ext cx="2232000" cy="2232000"/>
            </a:xfrm>
            <a:prstGeom prst="ellipse">
              <a:avLst/>
            </a:prstGeom>
            <a:solidFill>
              <a:srgbClr val="067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>
              <a:spLocks noChangeAspect="1"/>
            </p:cNvSpPr>
            <p:nvPr/>
          </p:nvSpPr>
          <p:spPr>
            <a:xfrm>
              <a:off x="1677141" y="2166818"/>
              <a:ext cx="2196000" cy="219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141" y="2184818"/>
              <a:ext cx="2160000" cy="2160000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 userDrawn="1"/>
        </p:nvSpPr>
        <p:spPr>
          <a:xfrm>
            <a:off x="5162513" y="1664969"/>
            <a:ext cx="1430654" cy="74677"/>
          </a:xfrm>
          <a:prstGeom prst="rect">
            <a:avLst/>
          </a:prstGeom>
          <a:solidFill>
            <a:srgbClr val="A7D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6591262" y="1664969"/>
            <a:ext cx="1430654" cy="74677"/>
          </a:xfrm>
          <a:prstGeom prst="rect">
            <a:avLst/>
          </a:prstGeom>
          <a:solidFill>
            <a:srgbClr val="1F8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8021916" y="1664969"/>
            <a:ext cx="1430654" cy="74677"/>
          </a:xfrm>
          <a:prstGeom prst="rect">
            <a:avLst/>
          </a:prstGeom>
          <a:solidFill>
            <a:srgbClr val="03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87195" y="62966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7" y="6319520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0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_BG_Title, Content, Photo">
    <p:bg>
      <p:bgPr>
        <a:gradFill flip="none" rotWithShape="1">
          <a:gsLst>
            <a:gs pos="0">
              <a:srgbClr val="004575"/>
            </a:gs>
            <a:gs pos="100000">
              <a:srgbClr val="00569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/>
          </p:cNvSpPr>
          <p:nvPr userDrawn="1">
            <p:ph type="sldNum" sz="quarter" idx="21"/>
          </p:nvPr>
        </p:nvSpPr>
        <p:spPr>
          <a:xfrm>
            <a:off x="11272838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fld id="{58CD580B-ED4F-1148-B48B-24C3761D60A0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4165102" y="1664969"/>
            <a:ext cx="1430654" cy="74677"/>
          </a:xfrm>
          <a:prstGeom prst="rect">
            <a:avLst/>
          </a:prstGeom>
          <a:solidFill>
            <a:srgbClr val="BC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2301240" y="1737360"/>
            <a:ext cx="9890760" cy="3840480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5593851" y="1664969"/>
            <a:ext cx="1430654" cy="74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7024505" y="1664969"/>
            <a:ext cx="1430654" cy="74677"/>
          </a:xfrm>
          <a:prstGeom prst="rect">
            <a:avLst/>
          </a:prstGeom>
          <a:solidFill>
            <a:srgbClr val="00B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Омская область  : Бесплатная карта, бесплатная карта, свободная карта, Бесплатная базовая карта&#10; : контур">
            <a:extLst>
              <a:ext uri="{FF2B5EF4-FFF2-40B4-BE49-F238E27FC236}">
                <a16:creationId xmlns:a16="http://schemas.microsoft.com/office/drawing/2014/main" id="{F1AFF914-5E62-42A9-83DE-173452C67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2" y="243000"/>
            <a:ext cx="4529647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24DF718-8295-4C00-83EE-02C7D1BF0304}"/>
              </a:ext>
            </a:extLst>
          </p:cNvPr>
          <p:cNvGrpSpPr/>
          <p:nvPr userDrawn="1"/>
        </p:nvGrpSpPr>
        <p:grpSpPr>
          <a:xfrm>
            <a:off x="1416318" y="2359738"/>
            <a:ext cx="2138528" cy="2138526"/>
            <a:chOff x="1659141" y="2148818"/>
            <a:chExt cx="2232000" cy="2232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4CABAEAA-EEE4-41AD-9EAC-D2E7E3BF56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9141" y="2148818"/>
              <a:ext cx="2232000" cy="2232000"/>
            </a:xfrm>
            <a:prstGeom prst="ellipse">
              <a:avLst/>
            </a:prstGeom>
            <a:solidFill>
              <a:srgbClr val="067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2FC9082D-9DAB-4C56-A18A-1325C95CFA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141" y="2166818"/>
              <a:ext cx="2196000" cy="2196000"/>
            </a:xfrm>
            <a:prstGeom prst="ellipse">
              <a:avLst/>
            </a:prstGeom>
            <a:solidFill>
              <a:srgbClr val="005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5DF689A-9343-4F46-B87F-72CF165F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141" y="2184818"/>
              <a:ext cx="2160000" cy="2160000"/>
            </a:xfrm>
            <a:prstGeom prst="rect">
              <a:avLst/>
            </a:prstGeom>
          </p:spPr>
        </p:pic>
      </p:grpSp>
      <p:sp>
        <p:nvSpPr>
          <p:cNvPr id="12" name="Text Box 3">
            <a:extLst>
              <a:ext uri="{FF2B5EF4-FFF2-40B4-BE49-F238E27FC236}">
                <a16:creationId xmlns:a16="http://schemas.microsoft.com/office/drawing/2014/main" id="{F6D4AE39-A1D4-48EB-8AA9-0B0254FEBC3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74748B-8E48-4885-A58B-AE050278C7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8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4B1B-AB7D-4118-9BA1-F43EE021C0CB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EE2D9EB2-D179-477C-92D5-7E30DE1CCE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BDA21B-3FC5-4E3E-9D8E-C59F68D21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7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4B1B-AB7D-4118-9BA1-F43EE021C0CB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EE2D9EB2-D179-477C-92D5-7E30DE1CCE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BDA21B-3FC5-4E3E-9D8E-C59F68D21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4C18974-68CF-43C8-AC46-B3CE1D1780E2}"/>
              </a:ext>
            </a:extLst>
          </p:cNvPr>
          <p:cNvSpPr/>
          <p:nvPr userDrawn="1"/>
        </p:nvSpPr>
        <p:spPr>
          <a:xfrm>
            <a:off x="9174480" y="3749040"/>
            <a:ext cx="2621280" cy="2727960"/>
          </a:xfrm>
          <a:prstGeom prst="roundRect">
            <a:avLst>
              <a:gd name="adj" fmla="val 67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F10F7F6D-05E8-41A2-A4A2-92357AF42D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276" y="3749040"/>
            <a:ext cx="2620962" cy="2727325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99A39C22-99AF-4101-B345-F936ED493F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0073" y="3749040"/>
            <a:ext cx="2620962" cy="2727325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EDEB8194-090F-44F6-9AA8-DA50AD6CC5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7870" y="3749040"/>
            <a:ext cx="2620962" cy="2727325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7" name="Рисунок 5">
            <a:extLst>
              <a:ext uri="{FF2B5EF4-FFF2-40B4-BE49-F238E27FC236}">
                <a16:creationId xmlns:a16="http://schemas.microsoft.com/office/drawing/2014/main" id="{21EF48B9-B338-400D-8E0A-3EDBA0932D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7870" y="381635"/>
            <a:ext cx="5864406" cy="3047365"/>
          </a:xfrm>
          <a:prstGeom prst="roundRect">
            <a:avLst>
              <a:gd name="adj" fmla="val 39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BC6F1F8-B0C0-46CC-A927-6A259A70891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6" y="512763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A7617E-44CC-4EE0-8BE0-5CC75B068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88" y="535623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4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4B1B-AB7D-4118-9BA1-F43EE021C0CB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EE2D9EB2-D179-477C-92D5-7E30DE1CCE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4795" y="6144260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BDA21B-3FC5-4E3E-9D8E-C59F68D21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6167120"/>
            <a:ext cx="184508" cy="18450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DAA063-5C80-4339-8909-445E0ECEC474}"/>
              </a:ext>
            </a:extLst>
          </p:cNvPr>
          <p:cNvSpPr/>
          <p:nvPr userDrawn="1"/>
        </p:nvSpPr>
        <p:spPr>
          <a:xfrm>
            <a:off x="0" y="0"/>
            <a:ext cx="8319032" cy="6858000"/>
          </a:xfrm>
          <a:prstGeom prst="rect">
            <a:avLst/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F5BC6F9-98D6-4446-AD0C-9E8AB98B6E48}"/>
              </a:ext>
            </a:extLst>
          </p:cNvPr>
          <p:cNvSpPr/>
          <p:nvPr userDrawn="1"/>
        </p:nvSpPr>
        <p:spPr>
          <a:xfrm>
            <a:off x="5137332" y="306530"/>
            <a:ext cx="6244942" cy="6244940"/>
          </a:xfrm>
          <a:prstGeom prst="ellipse">
            <a:avLst/>
          </a:prstGeom>
          <a:noFill/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9B8343B-C35D-4FDA-8720-8B14BA6766CF}"/>
              </a:ext>
            </a:extLst>
          </p:cNvPr>
          <p:cNvSpPr/>
          <p:nvPr userDrawn="1"/>
        </p:nvSpPr>
        <p:spPr>
          <a:xfrm>
            <a:off x="9233433" y="289736"/>
            <a:ext cx="1234440" cy="1234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451F62D-6B8F-4B2B-9FC9-CC73C2BA3419}"/>
              </a:ext>
            </a:extLst>
          </p:cNvPr>
          <p:cNvSpPr/>
          <p:nvPr userDrawn="1"/>
        </p:nvSpPr>
        <p:spPr>
          <a:xfrm>
            <a:off x="9233433" y="5317030"/>
            <a:ext cx="1234440" cy="1234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45EE1167-94B6-4956-BFEA-BF8C95CF9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7873" y="1674720"/>
            <a:ext cx="1234800" cy="1234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955ACA6A-884C-4C4A-9BFE-769D1F118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67873" y="3948857"/>
            <a:ext cx="1234800" cy="1234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FC03F5A-3EF9-4150-8AC0-CFB7DA6FE48F}"/>
              </a:ext>
            </a:extLst>
          </p:cNvPr>
          <p:cNvSpPr/>
          <p:nvPr userDrawn="1"/>
        </p:nvSpPr>
        <p:spPr>
          <a:xfrm>
            <a:off x="6139714" y="1271763"/>
            <a:ext cx="4297680" cy="4297680"/>
          </a:xfrm>
          <a:prstGeom prst="ellipse">
            <a:avLst/>
          </a:prstGeom>
          <a:solidFill>
            <a:srgbClr val="25A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DE32825C-D3AF-4B34-9F4A-D807600750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3500" y="1425549"/>
            <a:ext cx="3990108" cy="399010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0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4B1B-AB7D-4118-9BA1-F43EE021C0CB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725D08D-17B3-4894-AC7A-5EF41CF5B0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90000"/>
            <a:ext cx="4104000" cy="2484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1982CA0B-6DCE-4516-A8B5-FA523E95DF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2080" y="1890000"/>
            <a:ext cx="4104000" cy="2484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0297FEB8-2060-424F-9965-CF09291937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6040" y="4374000"/>
            <a:ext cx="4104000" cy="2484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9985AF-33DA-47A8-8439-E590E0C69143}"/>
              </a:ext>
            </a:extLst>
          </p:cNvPr>
          <p:cNvSpPr/>
          <p:nvPr userDrawn="1"/>
        </p:nvSpPr>
        <p:spPr>
          <a:xfrm>
            <a:off x="0" y="4374000"/>
            <a:ext cx="4104000" cy="24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CC9A2-B0DD-4016-BD40-19E0FDF07E3D}"/>
              </a:ext>
            </a:extLst>
          </p:cNvPr>
          <p:cNvSpPr/>
          <p:nvPr userDrawn="1"/>
        </p:nvSpPr>
        <p:spPr>
          <a:xfrm>
            <a:off x="8152080" y="4374000"/>
            <a:ext cx="4068000" cy="24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125B91-BE35-459E-98F9-E6183353ED25}"/>
              </a:ext>
            </a:extLst>
          </p:cNvPr>
          <p:cNvSpPr/>
          <p:nvPr userDrawn="1"/>
        </p:nvSpPr>
        <p:spPr>
          <a:xfrm>
            <a:off x="4076040" y="1890000"/>
            <a:ext cx="4104000" cy="24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C8A0C0C4-E198-4D3D-998A-360B63B0531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84756" y="512763"/>
            <a:ext cx="3483094" cy="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l" eaLnBrk="1">
              <a:defRPr/>
            </a:pPr>
            <a:r>
              <a:rPr lang="ru-RU" altLang="x-none" sz="1100" b="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Poppins Medium" charset="0"/>
              </a:rPr>
              <a:t>БОУ ДПО «ИРООО»</a:t>
            </a:r>
            <a:endParaRPr lang="x-none" altLang="x-none" sz="1100" b="0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Poppins Medium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AB8450-44AE-492A-B8C6-A8BDDF2A1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88" y="535623"/>
            <a:ext cx="184508" cy="1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6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>
                <a:latin typeface="Roboto" panose="02000000000000000000" pitchFamily="2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Roboto Black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886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C4B1B-AB7D-4118-9BA1-F43EE021C0CB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BE259-C2E8-4848-A691-5A0BF0DC0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0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17" r:id="rId2"/>
    <p:sldLayoutId id="2147483715" r:id="rId3"/>
    <p:sldLayoutId id="2147483716" r:id="rId4"/>
    <p:sldLayoutId id="2147483655" r:id="rId5"/>
    <p:sldLayoutId id="2147483708" r:id="rId6"/>
    <p:sldLayoutId id="2147483707" r:id="rId7"/>
    <p:sldLayoutId id="2147483706" r:id="rId8"/>
    <p:sldLayoutId id="2147483694" r:id="rId9"/>
    <p:sldLayoutId id="2147483700" r:id="rId10"/>
    <p:sldLayoutId id="2147483699" r:id="rId11"/>
    <p:sldLayoutId id="2147483703" r:id="rId12"/>
    <p:sldLayoutId id="2147483710" r:id="rId13"/>
    <p:sldLayoutId id="21474837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544B541-4405-4480-9E68-9969EBFED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9" y="400050"/>
            <a:ext cx="70104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125B03E7-313F-45EE-9F3C-F9DA092B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10" y="3829049"/>
            <a:ext cx="3628345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9AD1EA5D-B648-418F-A663-4C0C4EA7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49" y="3576637"/>
            <a:ext cx="4667843" cy="31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8C7730-4821-4864-B249-6DC2223CA33B}"/>
              </a:ext>
            </a:extLst>
          </p:cNvPr>
          <p:cNvSpPr txBox="1"/>
          <p:nvPr/>
        </p:nvSpPr>
        <p:spPr>
          <a:xfrm>
            <a:off x="7220949" y="692127"/>
            <a:ext cx="4345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Мы понимаем информацию, если владеем её кодом — системой символов, передающей значение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85826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FF58C2F8-5C72-45B3-96B4-C796DC4A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9" y="159748"/>
            <a:ext cx="5715000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41571D26-09FF-4820-95B2-18F4E899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9" y="3429000"/>
            <a:ext cx="57150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B1F280EA-B0B2-4ACC-9786-C2DC44E5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05" y="3980701"/>
            <a:ext cx="5933053" cy="237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icture background">
            <a:extLst>
              <a:ext uri="{FF2B5EF4-FFF2-40B4-BE49-F238E27FC236}">
                <a16:creationId xmlns:a16="http://schemas.microsoft.com/office/drawing/2014/main" id="{4940D450-54DB-4060-9D82-2CCCFE83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90" y="78378"/>
            <a:ext cx="538868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4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72461A9D-35CD-45D0-B1B4-3BF06DEB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0" y="203155"/>
            <a:ext cx="3760454" cy="290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Picture background">
            <a:extLst>
              <a:ext uri="{FF2B5EF4-FFF2-40B4-BE49-F238E27FC236}">
                <a16:creationId xmlns:a16="http://schemas.microsoft.com/office/drawing/2014/main" id="{C22773B2-8333-4BAA-93CE-E4367ACB09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1" y="3108960"/>
            <a:ext cx="3760454" cy="11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10806013-E32A-4F9C-A645-FE3AB35F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30" y="609462"/>
            <a:ext cx="4936318" cy="272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icture background">
            <a:extLst>
              <a:ext uri="{FF2B5EF4-FFF2-40B4-BE49-F238E27FC236}">
                <a16:creationId xmlns:a16="http://schemas.microsoft.com/office/drawing/2014/main" id="{D7719DF0-E60A-42D6-9CEE-B5E3211AF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" b="53289"/>
          <a:stretch/>
        </p:blipFill>
        <p:spPr bwMode="auto">
          <a:xfrm>
            <a:off x="7313294" y="3749041"/>
            <a:ext cx="4512945" cy="24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icture background">
            <a:extLst>
              <a:ext uri="{FF2B5EF4-FFF2-40B4-BE49-F238E27FC236}">
                <a16:creationId xmlns:a16="http://schemas.microsoft.com/office/drawing/2014/main" id="{43BF1784-95F3-48C5-8B03-A035DBB2B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19" y="3749041"/>
            <a:ext cx="2442618" cy="24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44408-45DD-416D-80F3-A11461927A9F}"/>
              </a:ext>
            </a:extLst>
          </p:cNvPr>
          <p:cNvSpPr txBox="1"/>
          <p:nvPr/>
        </p:nvSpPr>
        <p:spPr>
          <a:xfrm>
            <a:off x="748937" y="442395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Орнамент «бараний рог»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0050A-36F4-4E57-AF69-EE0D1969CE2D}"/>
              </a:ext>
            </a:extLst>
          </p:cNvPr>
          <p:cNvSpPr txBox="1"/>
          <p:nvPr/>
        </p:nvSpPr>
        <p:spPr>
          <a:xfrm>
            <a:off x="4153989" y="2508069"/>
            <a:ext cx="223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Орнамент «верблюжий след»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04B28-5ACA-4007-9659-EEE42B24B2B4}"/>
              </a:ext>
            </a:extLst>
          </p:cNvPr>
          <p:cNvSpPr txBox="1"/>
          <p:nvPr/>
        </p:nvSpPr>
        <p:spPr>
          <a:xfrm>
            <a:off x="7863841" y="49901"/>
            <a:ext cx="247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Орнамент «</a:t>
            </a:r>
            <a:r>
              <a:rPr lang="ru-RU" dirty="0"/>
              <a:t>крылья птицы»</a:t>
            </a:r>
          </a:p>
        </p:txBody>
      </p:sp>
    </p:spTree>
    <p:extLst>
      <p:ext uri="{BB962C8B-B14F-4D97-AF65-F5344CB8AC3E}">
        <p14:creationId xmlns:p14="http://schemas.microsoft.com/office/powerpoint/2010/main" val="479826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3A3461-FC5A-483D-A5D4-AD5AADF351A2}"/>
              </a:ext>
            </a:extLst>
          </p:cNvPr>
          <p:cNvSpPr txBox="1"/>
          <p:nvPr/>
        </p:nvSpPr>
        <p:spPr>
          <a:xfrm>
            <a:off x="2258568" y="3282696"/>
            <a:ext cx="401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Орнамент «цветы тюльпана»</a:t>
            </a:r>
          </a:p>
        </p:txBody>
      </p:sp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DF4FD067-C72C-43C9-ACA1-C419E570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" y="246888"/>
            <a:ext cx="5779008" cy="57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icture background">
            <a:extLst>
              <a:ext uri="{FF2B5EF4-FFF2-40B4-BE49-F238E27FC236}">
                <a16:creationId xmlns:a16="http://schemas.microsoft.com/office/drawing/2014/main" id="{7D3BA5EF-4DAF-434A-91FD-447CC0291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90" y="-64008"/>
            <a:ext cx="4383548" cy="43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cture background">
            <a:extLst>
              <a:ext uri="{FF2B5EF4-FFF2-40B4-BE49-F238E27FC236}">
                <a16:creationId xmlns:a16="http://schemas.microsoft.com/office/drawing/2014/main" id="{84FCD69D-EE41-4C0D-B423-9169BF49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8" y="4182380"/>
            <a:ext cx="2538460" cy="25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3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0715FA04-94CD-43E3-89FB-F02BD596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7090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55837C5C-43B6-4F52-94D7-D241E209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24" y="170905"/>
            <a:ext cx="3632291" cy="363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>
            <a:extLst>
              <a:ext uri="{FF2B5EF4-FFF2-40B4-BE49-F238E27FC236}">
                <a16:creationId xmlns:a16="http://schemas.microsoft.com/office/drawing/2014/main" id="{154360B0-8967-484D-8517-E9AAED2A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69" y="3887289"/>
            <a:ext cx="2965249" cy="27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66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Picture background">
            <a:extLst>
              <a:ext uri="{FF2B5EF4-FFF2-40B4-BE49-F238E27FC236}">
                <a16:creationId xmlns:a16="http://schemas.microsoft.com/office/drawing/2014/main" id="{A3560DEB-1747-470F-BD52-BDFEEEDB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851189"/>
            <a:ext cx="5873115" cy="27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cture background">
            <a:extLst>
              <a:ext uri="{FF2B5EF4-FFF2-40B4-BE49-F238E27FC236}">
                <a16:creationId xmlns:a16="http://schemas.microsoft.com/office/drawing/2014/main" id="{F5AA1E70-8D85-42A1-AE67-6511B5EF2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7" b="35515"/>
          <a:stretch/>
        </p:blipFill>
        <p:spPr bwMode="auto">
          <a:xfrm>
            <a:off x="6095999" y="888275"/>
            <a:ext cx="5829300" cy="19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Picture background">
            <a:extLst>
              <a:ext uri="{FF2B5EF4-FFF2-40B4-BE49-F238E27FC236}">
                <a16:creationId xmlns:a16="http://schemas.microsoft.com/office/drawing/2014/main" id="{74FBE714-9407-4CAA-A092-FE43CDE5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1178378"/>
            <a:ext cx="5754754" cy="450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75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icture background">
            <a:extLst>
              <a:ext uri="{FF2B5EF4-FFF2-40B4-BE49-F238E27FC236}">
                <a16:creationId xmlns:a16="http://schemas.microsoft.com/office/drawing/2014/main" id="{828F08CD-C9F6-4150-9618-3AB6CD4C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3" y="618172"/>
            <a:ext cx="114300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4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159986-BCC8-4438-A2EF-8C8503404BD3}"/>
              </a:ext>
            </a:extLst>
          </p:cNvPr>
          <p:cNvSpPr/>
          <p:nvPr/>
        </p:nvSpPr>
        <p:spPr>
          <a:xfrm>
            <a:off x="2926079" y="733657"/>
            <a:ext cx="8064137" cy="5552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spc="-25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Почему, на ваш взгляд, современные люди продолжают использовать орнаменты в одежде, интерьере, аксессуарах? Нужно ли сохранять старые символы или достаточно новых дизайнов?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spc="-25" dirty="0">
                <a:solidFill>
                  <a:srgbClr val="00457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Стоит ли включать традиционные узоры в школьную форму, городские логотипы, упаковку товаров? Или это устаревшая традиция?</a:t>
            </a:r>
            <a:endParaRPr lang="ru-RU" sz="2400" dirty="0">
              <a:solidFill>
                <a:srgbClr val="004575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spc="-25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Многие народы используют похожие символы (круги, спирали, цветы). Это совпадение или свидетельство общих корней человечества?</a:t>
            </a:r>
            <a:endParaRPr lang="ru-RU" sz="2400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spc="-25" dirty="0">
                <a:solidFill>
                  <a:srgbClr val="57BB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Может ли современная графика, пиксельная или цифровая живопись считаться новым видом орнамента? Приведите примеры цифровых проектов, которые могли бы стать «орнаментом XXI века».</a:t>
            </a:r>
            <a:endParaRPr lang="ru-RU" sz="2400" dirty="0">
              <a:solidFill>
                <a:srgbClr val="57BB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6D857-76A7-4B45-B443-F9BAC63EEFEC}"/>
              </a:ext>
            </a:extLst>
          </p:cNvPr>
          <p:cNvSpPr txBox="1"/>
          <p:nvPr/>
        </p:nvSpPr>
        <p:spPr>
          <a:xfrm>
            <a:off x="348343" y="330926"/>
            <a:ext cx="214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Пост разговор</a:t>
            </a:r>
          </a:p>
        </p:txBody>
      </p:sp>
    </p:spTree>
    <p:extLst>
      <p:ext uri="{BB962C8B-B14F-4D97-AF65-F5344CB8AC3E}">
        <p14:creationId xmlns:p14="http://schemas.microsoft.com/office/powerpoint/2010/main" val="3917040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B7CABD-F088-714B-B454-FB6F6AC1E2B8}"/>
              </a:ext>
            </a:extLst>
          </p:cNvPr>
          <p:cNvSpPr/>
          <p:nvPr/>
        </p:nvSpPr>
        <p:spPr>
          <a:xfrm>
            <a:off x="8273654" y="447"/>
            <a:ext cx="3918347" cy="6857107"/>
          </a:xfrm>
          <a:prstGeom prst="rect">
            <a:avLst/>
          </a:prstGeom>
          <a:gradFill flip="none" rotWithShape="1">
            <a:gsLst>
              <a:gs pos="0">
                <a:srgbClr val="005692"/>
              </a:gs>
              <a:gs pos="100000">
                <a:srgbClr val="00457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E7D8A5-CF48-4004-AF29-4EA6CB85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07" y="788930"/>
            <a:ext cx="5861893" cy="1311128"/>
          </a:xfrm>
        </p:spPr>
        <p:txBody>
          <a:bodyPr/>
          <a:lstStyle/>
          <a:p>
            <a:r>
              <a:rPr lang="ru-RU" sz="4400" dirty="0">
                <a:ea typeface="+mj-ea"/>
              </a:rPr>
              <a:t>Есть вопросы? </a:t>
            </a:r>
            <a:r>
              <a:rPr lang="ru-RU" dirty="0"/>
              <a:t>Задайте их!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77A50E-D0DD-4F45-899E-BFB3C26738E7}"/>
              </a:ext>
            </a:extLst>
          </p:cNvPr>
          <p:cNvSpPr txBox="1">
            <a:spLocks/>
          </p:cNvSpPr>
          <p:nvPr/>
        </p:nvSpPr>
        <p:spPr>
          <a:xfrm>
            <a:off x="11572138" y="6163987"/>
            <a:ext cx="303351" cy="544669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09">
              <a:lnSpc>
                <a:spcPct val="90000"/>
              </a:lnSpc>
              <a:spcBef>
                <a:spcPct val="0"/>
              </a:spcBef>
            </a:pPr>
            <a:fld id="{1A290D8D-6BA0-418D-AFED-C65293F70DA0}" type="slidenum">
              <a:rPr lang="en-US" sz="1000">
                <a:solidFill>
                  <a:prstClr val="white"/>
                </a:solidFill>
                <a:latin typeface="Roboto" panose="02000000000000000000" pitchFamily="2" charset="0"/>
                <a:ea typeface="VTB Group Cond" panose="020B0506050504020204" pitchFamily="34" charset="0"/>
              </a:rPr>
              <a:pPr algn="l" defTabSz="914309">
                <a:lnSpc>
                  <a:spcPct val="90000"/>
                </a:lnSpc>
                <a:spcBef>
                  <a:spcPct val="0"/>
                </a:spcBef>
              </a:pPr>
              <a:t>17</a:t>
            </a:fld>
            <a:endParaRPr lang="en-US" sz="1000" dirty="0">
              <a:solidFill>
                <a:prstClr val="white"/>
              </a:solidFill>
              <a:latin typeface="Roboto" panose="02000000000000000000" pitchFamily="2" charset="0"/>
              <a:ea typeface="VTB Group Cond" panose="020B0506050504020204" pitchFamily="34" charset="0"/>
            </a:endParaRPr>
          </a:p>
        </p:txBody>
      </p:sp>
      <p:sp>
        <p:nvSpPr>
          <p:cNvPr id="9" name="Rounded Rectangle 106">
            <a:extLst>
              <a:ext uri="{FF2B5EF4-FFF2-40B4-BE49-F238E27FC236}">
                <a16:creationId xmlns:a16="http://schemas.microsoft.com/office/drawing/2014/main" id="{49C16BCE-3450-4037-B46A-5594ED7293BB}"/>
              </a:ext>
            </a:extLst>
          </p:cNvPr>
          <p:cNvSpPr/>
          <p:nvPr/>
        </p:nvSpPr>
        <p:spPr>
          <a:xfrm>
            <a:off x="1413950" y="2449984"/>
            <a:ext cx="3006538" cy="610670"/>
          </a:xfrm>
          <a:prstGeom prst="roundRect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ru-RU" sz="2000" b="1" kern="0" dirty="0">
                <a:solidFill>
                  <a:srgbClr val="FFFFFF"/>
                </a:solidFill>
                <a:latin typeface="Roboto" panose="02000000000000000000" pitchFamily="2" charset="0"/>
              </a:rPr>
              <a:t>Контакты для связи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801FFFC-E131-40C1-A96B-77EAE173549F}"/>
              </a:ext>
            </a:extLst>
          </p:cNvPr>
          <p:cNvSpPr txBox="1">
            <a:spLocks/>
          </p:cNvSpPr>
          <p:nvPr/>
        </p:nvSpPr>
        <p:spPr>
          <a:xfrm>
            <a:off x="2254612" y="4934325"/>
            <a:ext cx="393048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VTB Group Cond Book" panose="020B0506050504020204" pitchFamily="34" charset="-52"/>
                <a:cs typeface="+mn-cs"/>
              </a:rPr>
              <a:t>+7 3812 23-24-79</a:t>
            </a: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A5811E1E-3ED8-4B54-8084-5F752C900A64}"/>
              </a:ext>
            </a:extLst>
          </p:cNvPr>
          <p:cNvSpPr/>
          <p:nvPr/>
        </p:nvSpPr>
        <p:spPr>
          <a:xfrm>
            <a:off x="1432313" y="4768862"/>
            <a:ext cx="663327" cy="663327"/>
          </a:xfrm>
          <a:prstGeom prst="ellipse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50A436F-1A74-40F5-8C75-60A61B5CFDD6}"/>
              </a:ext>
            </a:extLst>
          </p:cNvPr>
          <p:cNvSpPr txBox="1">
            <a:spLocks/>
          </p:cNvSpPr>
          <p:nvPr/>
        </p:nvSpPr>
        <p:spPr>
          <a:xfrm>
            <a:off x="2254612" y="3803105"/>
            <a:ext cx="2772462" cy="9140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latin typeface="+mn-lt"/>
              </a:rPr>
              <a:t>DiyanovaAM@minobraz.omskportal.ru</a:t>
            </a:r>
            <a:br>
              <a:rPr lang="en-US" sz="1800" dirty="0">
                <a:latin typeface="+mn-lt"/>
              </a:rPr>
            </a:br>
            <a:endParaRPr lang="en-US" sz="1800" dirty="0">
              <a:solidFill>
                <a:prstClr val="black"/>
              </a:solidFill>
              <a:latin typeface="+mn-lt"/>
              <a:ea typeface="VTB Group Cond Book" panose="020B0506050504020204" pitchFamily="34" charset="-52"/>
              <a:cs typeface="+mn-cs"/>
            </a:endParaRPr>
          </a:p>
        </p:txBody>
      </p:sp>
      <p:sp>
        <p:nvSpPr>
          <p:cNvPr id="22" name="Oval 49">
            <a:extLst>
              <a:ext uri="{FF2B5EF4-FFF2-40B4-BE49-F238E27FC236}">
                <a16:creationId xmlns:a16="http://schemas.microsoft.com/office/drawing/2014/main" id="{ABF111D1-F400-4113-9728-D640F4A0E91C}"/>
              </a:ext>
            </a:extLst>
          </p:cNvPr>
          <p:cNvSpPr/>
          <p:nvPr/>
        </p:nvSpPr>
        <p:spPr>
          <a:xfrm>
            <a:off x="1432313" y="3752862"/>
            <a:ext cx="663327" cy="663327"/>
          </a:xfrm>
          <a:prstGeom prst="ellipse">
            <a:avLst/>
          </a:prstGeom>
          <a:gradFill flip="none" rotWithShape="1">
            <a:gsLst>
              <a:gs pos="0">
                <a:srgbClr val="007DD2"/>
              </a:gs>
              <a:gs pos="100000">
                <a:srgbClr val="00569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4" name="Rounded Rectangular Callout 17">
            <a:extLst>
              <a:ext uri="{FF2B5EF4-FFF2-40B4-BE49-F238E27FC236}">
                <a16:creationId xmlns:a16="http://schemas.microsoft.com/office/drawing/2014/main" id="{44286CFA-20D8-4B32-827A-2DB8D166B2EF}"/>
              </a:ext>
            </a:extLst>
          </p:cNvPr>
          <p:cNvSpPr/>
          <p:nvPr/>
        </p:nvSpPr>
        <p:spPr>
          <a:xfrm>
            <a:off x="2331572" y="5309230"/>
            <a:ext cx="4009152" cy="1447330"/>
          </a:xfrm>
          <a:prstGeom prst="wedgeRoundRectCallout">
            <a:avLst>
              <a:gd name="adj1" fmla="val 72564"/>
              <a:gd name="adj2" fmla="val 7934"/>
              <a:gd name="adj3" fmla="val 16667"/>
            </a:avLst>
          </a:prstGeom>
          <a:solidFill>
            <a:srgbClr val="00569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prstClr val="white"/>
                </a:solidFill>
                <a:latin typeface="Roboto Black" panose="02000000000000000000" pitchFamily="2" charset="0"/>
                <a:ea typeface="VTB Group Cond" panose="020B0506050504020204" pitchFamily="34" charset="77"/>
              </a:rPr>
              <a:t>Диянова</a:t>
            </a:r>
            <a:r>
              <a:rPr lang="ru-RU" sz="2000" dirty="0">
                <a:solidFill>
                  <a:prstClr val="white"/>
                </a:solidFill>
                <a:latin typeface="Roboto Black" panose="02000000000000000000" pitchFamily="2" charset="0"/>
                <a:ea typeface="VTB Group Cond" panose="020B0506050504020204" pitchFamily="34" charset="77"/>
              </a:rPr>
              <a:t> Александра Михайловна, зав.</a:t>
            </a:r>
            <a:r>
              <a:rPr lang="en-US" sz="2000" dirty="0">
                <a:solidFill>
                  <a:prstClr val="white"/>
                </a:solidFill>
                <a:latin typeface="Roboto Black" panose="02000000000000000000" pitchFamily="2" charset="0"/>
                <a:ea typeface="VTB Group Cond" panose="020B0506050504020204" pitchFamily="34" charset="77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Roboto Black" panose="02000000000000000000" pitchFamily="2" charset="0"/>
                <a:ea typeface="VTB Group Cond" panose="020B0506050504020204" pitchFamily="34" charset="77"/>
              </a:rPr>
              <a:t>кафедрой гуманитарного образования</a:t>
            </a:r>
            <a:endParaRPr lang="ru-RU" sz="2000" dirty="0">
              <a:solidFill>
                <a:prstClr val="white"/>
              </a:solidFill>
              <a:latin typeface="Roboto" panose="02000000000000000000" pitchFamily="2" charset="0"/>
              <a:ea typeface="VTB Group Cond" panose="020B0506050504020204" pitchFamily="34" charset="77"/>
            </a:endParaRPr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374021C-2757-409A-9374-C8A4101AFED2}"/>
              </a:ext>
            </a:extLst>
          </p:cNvPr>
          <p:cNvSpPr/>
          <p:nvPr/>
        </p:nvSpPr>
        <p:spPr>
          <a:xfrm>
            <a:off x="1638873" y="4920754"/>
            <a:ext cx="250206" cy="359542"/>
          </a:xfrm>
          <a:custGeom>
            <a:avLst/>
            <a:gdLst>
              <a:gd name="connsiteX0" fmla="*/ 237442 w 250206"/>
              <a:gd name="connsiteY0" fmla="*/ 279193 h 359542"/>
              <a:gd name="connsiteX1" fmla="*/ 229943 w 250206"/>
              <a:gd name="connsiteY1" fmla="*/ 266672 h 359542"/>
              <a:gd name="connsiteX2" fmla="*/ 173435 w 250206"/>
              <a:gd name="connsiteY2" fmla="*/ 218919 h 359542"/>
              <a:gd name="connsiteX3" fmla="*/ 159999 w 250206"/>
              <a:gd name="connsiteY3" fmla="*/ 221671 h 359542"/>
              <a:gd name="connsiteX4" fmla="*/ 146897 w 250206"/>
              <a:gd name="connsiteY4" fmla="*/ 227290 h 359542"/>
              <a:gd name="connsiteX5" fmla="*/ 143306 w 250206"/>
              <a:gd name="connsiteY5" fmla="*/ 228949 h 359542"/>
              <a:gd name="connsiteX6" fmla="*/ 132239 w 250206"/>
              <a:gd name="connsiteY6" fmla="*/ 232427 h 359542"/>
              <a:gd name="connsiteX7" fmla="*/ 100765 w 250206"/>
              <a:gd name="connsiteY7" fmla="*/ 197072 h 359542"/>
              <a:gd name="connsiteX8" fmla="*/ 93382 w 250206"/>
              <a:gd name="connsiteY8" fmla="*/ 157062 h 359542"/>
              <a:gd name="connsiteX9" fmla="*/ 108793 w 250206"/>
              <a:gd name="connsiteY9" fmla="*/ 145263 h 359542"/>
              <a:gd name="connsiteX10" fmla="*/ 111351 w 250206"/>
              <a:gd name="connsiteY10" fmla="*/ 144266 h 359542"/>
              <a:gd name="connsiteX11" fmla="*/ 124619 w 250206"/>
              <a:gd name="connsiteY11" fmla="*/ 138679 h 359542"/>
              <a:gd name="connsiteX12" fmla="*/ 142110 w 250206"/>
              <a:gd name="connsiteY12" fmla="*/ 57148 h 359542"/>
              <a:gd name="connsiteX13" fmla="*/ 138534 w 250206"/>
              <a:gd name="connsiteY13" fmla="*/ 42908 h 359542"/>
              <a:gd name="connsiteX14" fmla="*/ 100489 w 250206"/>
              <a:gd name="connsiteY14" fmla="*/ 0 h 359542"/>
              <a:gd name="connsiteX15" fmla="*/ 84714 w 250206"/>
              <a:gd name="connsiteY15" fmla="*/ 3448 h 359542"/>
              <a:gd name="connsiteX16" fmla="*/ 13593 w 250206"/>
              <a:gd name="connsiteY16" fmla="*/ 60652 h 359542"/>
              <a:gd name="connsiteX17" fmla="*/ 25376 w 250206"/>
              <a:gd name="connsiteY17" fmla="*/ 229237 h 359542"/>
              <a:gd name="connsiteX18" fmla="*/ 137365 w 250206"/>
              <a:gd name="connsiteY18" fmla="*/ 355828 h 359542"/>
              <a:gd name="connsiteX19" fmla="*/ 163442 w 250206"/>
              <a:gd name="connsiteY19" fmla="*/ 359543 h 359542"/>
              <a:gd name="connsiteX20" fmla="*/ 163447 w 250206"/>
              <a:gd name="connsiteY20" fmla="*/ 359543 h 359542"/>
              <a:gd name="connsiteX21" fmla="*/ 228009 w 250206"/>
              <a:gd name="connsiteY21" fmla="*/ 345152 h 359542"/>
              <a:gd name="connsiteX22" fmla="*/ 248694 w 250206"/>
              <a:gd name="connsiteY22" fmla="*/ 324546 h 359542"/>
              <a:gd name="connsiteX23" fmla="*/ 237442 w 250206"/>
              <a:gd name="connsiteY23" fmla="*/ 279193 h 359542"/>
              <a:gd name="connsiteX24" fmla="*/ 225555 w 250206"/>
              <a:gd name="connsiteY24" fmla="*/ 317038 h 359542"/>
              <a:gd name="connsiteX25" fmla="*/ 218456 w 250206"/>
              <a:gd name="connsiteY25" fmla="*/ 322782 h 359542"/>
              <a:gd name="connsiteX26" fmla="*/ 218240 w 250206"/>
              <a:gd name="connsiteY26" fmla="*/ 322876 h 359542"/>
              <a:gd name="connsiteX27" fmla="*/ 163440 w 250206"/>
              <a:gd name="connsiteY27" fmla="*/ 335220 h 359542"/>
              <a:gd name="connsiteX28" fmla="*/ 144725 w 250206"/>
              <a:gd name="connsiteY28" fmla="*/ 332645 h 359542"/>
              <a:gd name="connsiteX29" fmla="*/ 47807 w 250206"/>
              <a:gd name="connsiteY29" fmla="*/ 219837 h 359542"/>
              <a:gd name="connsiteX30" fmla="*/ 35293 w 250206"/>
              <a:gd name="connsiteY30" fmla="*/ 71638 h 359542"/>
              <a:gd name="connsiteX31" fmla="*/ 93740 w 250206"/>
              <a:gd name="connsiteY31" fmla="*/ 26035 h 359542"/>
              <a:gd name="connsiteX32" fmla="*/ 93999 w 250206"/>
              <a:gd name="connsiteY32" fmla="*/ 25930 h 359542"/>
              <a:gd name="connsiteX33" fmla="*/ 100489 w 250206"/>
              <a:gd name="connsiteY33" fmla="*/ 24324 h 359542"/>
              <a:gd name="connsiteX34" fmla="*/ 114965 w 250206"/>
              <a:gd name="connsiteY34" fmla="*/ 48929 h 359542"/>
              <a:gd name="connsiteX35" fmla="*/ 118525 w 250206"/>
              <a:gd name="connsiteY35" fmla="*/ 63109 h 359542"/>
              <a:gd name="connsiteX36" fmla="*/ 115204 w 250206"/>
              <a:gd name="connsiteY36" fmla="*/ 116249 h 359542"/>
              <a:gd name="connsiteX37" fmla="*/ 101999 w 250206"/>
              <a:gd name="connsiteY37" fmla="*/ 121811 h 359542"/>
              <a:gd name="connsiteX38" fmla="*/ 100181 w 250206"/>
              <a:gd name="connsiteY38" fmla="*/ 122515 h 359542"/>
              <a:gd name="connsiteX39" fmla="*/ 70844 w 250206"/>
              <a:gd name="connsiteY39" fmla="*/ 147905 h 359542"/>
              <a:gd name="connsiteX40" fmla="*/ 78719 w 250206"/>
              <a:gd name="connsiteY40" fmla="*/ 207366 h 359542"/>
              <a:gd name="connsiteX41" fmla="*/ 132236 w 250206"/>
              <a:gd name="connsiteY41" fmla="*/ 256753 h 359542"/>
              <a:gd name="connsiteX42" fmla="*/ 153938 w 250206"/>
              <a:gd name="connsiteY42" fmla="*/ 250828 h 359542"/>
              <a:gd name="connsiteX43" fmla="*/ 156336 w 250206"/>
              <a:gd name="connsiteY43" fmla="*/ 249710 h 359542"/>
              <a:gd name="connsiteX44" fmla="*/ 169458 w 250206"/>
              <a:gd name="connsiteY44" fmla="*/ 244083 h 359542"/>
              <a:gd name="connsiteX45" fmla="*/ 173433 w 250206"/>
              <a:gd name="connsiteY45" fmla="*/ 243245 h 359542"/>
              <a:gd name="connsiteX46" fmla="*/ 209110 w 250206"/>
              <a:gd name="connsiteY46" fmla="*/ 279230 h 359542"/>
              <a:gd name="connsiteX47" fmla="*/ 216604 w 250206"/>
              <a:gd name="connsiteY47" fmla="*/ 291743 h 359542"/>
              <a:gd name="connsiteX48" fmla="*/ 225555 w 250206"/>
              <a:gd name="connsiteY48" fmla="*/ 317038 h 3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0206" h="359542">
                <a:moveTo>
                  <a:pt x="237442" y="279193"/>
                </a:moveTo>
                <a:lnTo>
                  <a:pt x="229943" y="266672"/>
                </a:lnTo>
                <a:cubicBezTo>
                  <a:pt x="216458" y="244438"/>
                  <a:pt x="197846" y="218919"/>
                  <a:pt x="173435" y="218919"/>
                </a:cubicBezTo>
                <a:cubicBezTo>
                  <a:pt x="168912" y="218919"/>
                  <a:pt x="164433" y="219829"/>
                  <a:pt x="159999" y="221671"/>
                </a:cubicBezTo>
                <a:lnTo>
                  <a:pt x="146897" y="227290"/>
                </a:lnTo>
                <a:cubicBezTo>
                  <a:pt x="145700" y="227786"/>
                  <a:pt x="144537" y="228350"/>
                  <a:pt x="143306" y="228949"/>
                </a:cubicBezTo>
                <a:cubicBezTo>
                  <a:pt x="139953" y="230580"/>
                  <a:pt x="136150" y="232427"/>
                  <a:pt x="132239" y="232427"/>
                </a:cubicBezTo>
                <a:cubicBezTo>
                  <a:pt x="122590" y="232427"/>
                  <a:pt x="111411" y="219871"/>
                  <a:pt x="100765" y="197072"/>
                </a:cubicBezTo>
                <a:cubicBezTo>
                  <a:pt x="90317" y="174696"/>
                  <a:pt x="90983" y="162965"/>
                  <a:pt x="93382" y="157062"/>
                </a:cubicBezTo>
                <a:cubicBezTo>
                  <a:pt x="96028" y="150550"/>
                  <a:pt x="102182" y="147765"/>
                  <a:pt x="108793" y="145263"/>
                </a:cubicBezTo>
                <a:cubicBezTo>
                  <a:pt x="109713" y="144915"/>
                  <a:pt x="110543" y="144598"/>
                  <a:pt x="111351" y="144266"/>
                </a:cubicBezTo>
                <a:lnTo>
                  <a:pt x="124619" y="138679"/>
                </a:lnTo>
                <a:cubicBezTo>
                  <a:pt x="159185" y="124224"/>
                  <a:pt x="146326" y="73709"/>
                  <a:pt x="142110" y="57148"/>
                </a:cubicBezTo>
                <a:lnTo>
                  <a:pt x="138534" y="42908"/>
                </a:lnTo>
                <a:cubicBezTo>
                  <a:pt x="135477" y="31172"/>
                  <a:pt x="127372" y="0"/>
                  <a:pt x="100489" y="0"/>
                </a:cubicBezTo>
                <a:cubicBezTo>
                  <a:pt x="95512" y="0"/>
                  <a:pt x="90203" y="1159"/>
                  <a:pt x="84714" y="3448"/>
                </a:cubicBezTo>
                <a:cubicBezTo>
                  <a:pt x="81112" y="4878"/>
                  <a:pt x="31549" y="25109"/>
                  <a:pt x="13593" y="60652"/>
                </a:cubicBezTo>
                <a:cubicBezTo>
                  <a:pt x="-7868" y="102958"/>
                  <a:pt x="-3900" y="159691"/>
                  <a:pt x="25376" y="229237"/>
                </a:cubicBezTo>
                <a:cubicBezTo>
                  <a:pt x="54432" y="298871"/>
                  <a:pt x="92110" y="341463"/>
                  <a:pt x="137365" y="355828"/>
                </a:cubicBezTo>
                <a:cubicBezTo>
                  <a:pt x="145127" y="358294"/>
                  <a:pt x="153900" y="359543"/>
                  <a:pt x="163442" y="359543"/>
                </a:cubicBezTo>
                <a:cubicBezTo>
                  <a:pt x="163442" y="359543"/>
                  <a:pt x="163445" y="359543"/>
                  <a:pt x="163447" y="359543"/>
                </a:cubicBezTo>
                <a:cubicBezTo>
                  <a:pt x="194678" y="359543"/>
                  <a:pt x="225506" y="346255"/>
                  <a:pt x="228009" y="345152"/>
                </a:cubicBezTo>
                <a:cubicBezTo>
                  <a:pt x="238776" y="340591"/>
                  <a:pt x="245736" y="333658"/>
                  <a:pt x="248694" y="324546"/>
                </a:cubicBezTo>
                <a:cubicBezTo>
                  <a:pt x="253708" y="309094"/>
                  <a:pt x="245297" y="292164"/>
                  <a:pt x="237442" y="279193"/>
                </a:cubicBezTo>
                <a:close/>
                <a:moveTo>
                  <a:pt x="225555" y="317038"/>
                </a:moveTo>
                <a:cubicBezTo>
                  <a:pt x="224867" y="319156"/>
                  <a:pt x="222477" y="321089"/>
                  <a:pt x="218456" y="322782"/>
                </a:cubicBezTo>
                <a:cubicBezTo>
                  <a:pt x="218389" y="322811"/>
                  <a:pt x="218308" y="322845"/>
                  <a:pt x="218240" y="322876"/>
                </a:cubicBezTo>
                <a:cubicBezTo>
                  <a:pt x="217961" y="322999"/>
                  <a:pt x="190056" y="335222"/>
                  <a:pt x="163440" y="335220"/>
                </a:cubicBezTo>
                <a:cubicBezTo>
                  <a:pt x="156399" y="335220"/>
                  <a:pt x="150103" y="334354"/>
                  <a:pt x="144725" y="332645"/>
                </a:cubicBezTo>
                <a:cubicBezTo>
                  <a:pt x="106599" y="320543"/>
                  <a:pt x="73998" y="282602"/>
                  <a:pt x="47807" y="219837"/>
                </a:cubicBezTo>
                <a:cubicBezTo>
                  <a:pt x="21422" y="157150"/>
                  <a:pt x="17206" y="107295"/>
                  <a:pt x="35293" y="71638"/>
                </a:cubicBezTo>
                <a:cubicBezTo>
                  <a:pt x="49338" y="43839"/>
                  <a:pt x="93309" y="26204"/>
                  <a:pt x="93740" y="26035"/>
                </a:cubicBezTo>
                <a:cubicBezTo>
                  <a:pt x="93827" y="25999"/>
                  <a:pt x="93913" y="25965"/>
                  <a:pt x="93999" y="25930"/>
                </a:cubicBezTo>
                <a:cubicBezTo>
                  <a:pt x="96503" y="24879"/>
                  <a:pt x="98747" y="24324"/>
                  <a:pt x="100489" y="24324"/>
                </a:cubicBezTo>
                <a:cubicBezTo>
                  <a:pt x="105849" y="24324"/>
                  <a:pt x="110726" y="32637"/>
                  <a:pt x="114965" y="48929"/>
                </a:cubicBezTo>
                <a:lnTo>
                  <a:pt x="118525" y="63109"/>
                </a:lnTo>
                <a:cubicBezTo>
                  <a:pt x="126205" y="93271"/>
                  <a:pt x="125036" y="112137"/>
                  <a:pt x="115204" y="116249"/>
                </a:cubicBezTo>
                <a:lnTo>
                  <a:pt x="101999" y="121811"/>
                </a:lnTo>
                <a:cubicBezTo>
                  <a:pt x="101473" y="122029"/>
                  <a:pt x="100859" y="122257"/>
                  <a:pt x="100181" y="122515"/>
                </a:cubicBezTo>
                <a:cubicBezTo>
                  <a:pt x="92887" y="125277"/>
                  <a:pt x="77709" y="131021"/>
                  <a:pt x="70844" y="147905"/>
                </a:cubicBezTo>
                <a:cubicBezTo>
                  <a:pt x="64616" y="163226"/>
                  <a:pt x="67194" y="182676"/>
                  <a:pt x="78719" y="207366"/>
                </a:cubicBezTo>
                <a:cubicBezTo>
                  <a:pt x="94241" y="240598"/>
                  <a:pt x="111746" y="256753"/>
                  <a:pt x="132236" y="256753"/>
                </a:cubicBezTo>
                <a:cubicBezTo>
                  <a:pt x="141745" y="256753"/>
                  <a:pt x="149378" y="253043"/>
                  <a:pt x="153938" y="250828"/>
                </a:cubicBezTo>
                <a:cubicBezTo>
                  <a:pt x="154778" y="250419"/>
                  <a:pt x="155529" y="250044"/>
                  <a:pt x="156336" y="249710"/>
                </a:cubicBezTo>
                <a:lnTo>
                  <a:pt x="169458" y="244083"/>
                </a:lnTo>
                <a:cubicBezTo>
                  <a:pt x="170812" y="243519"/>
                  <a:pt x="172113" y="243245"/>
                  <a:pt x="173433" y="243245"/>
                </a:cubicBezTo>
                <a:cubicBezTo>
                  <a:pt x="179749" y="243245"/>
                  <a:pt x="191075" y="249499"/>
                  <a:pt x="209110" y="279230"/>
                </a:cubicBezTo>
                <a:lnTo>
                  <a:pt x="216604" y="291743"/>
                </a:lnTo>
                <a:cubicBezTo>
                  <a:pt x="225839" y="306991"/>
                  <a:pt x="226569" y="313915"/>
                  <a:pt x="225555" y="317038"/>
                </a:cubicBezTo>
                <a:close/>
              </a:path>
            </a:pathLst>
          </a:custGeom>
          <a:solidFill>
            <a:schemeClr val="bg1"/>
          </a:solidFill>
          <a:ln w="15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D5A61902-905E-4158-8FC2-378ECCDC5176}"/>
              </a:ext>
            </a:extLst>
          </p:cNvPr>
          <p:cNvSpPr/>
          <p:nvPr/>
        </p:nvSpPr>
        <p:spPr>
          <a:xfrm>
            <a:off x="1584027" y="3955990"/>
            <a:ext cx="359899" cy="257070"/>
          </a:xfrm>
          <a:custGeom>
            <a:avLst/>
            <a:gdLst>
              <a:gd name="connsiteX0" fmla="*/ 347046 w 359899"/>
              <a:gd name="connsiteY0" fmla="*/ 0 h 257070"/>
              <a:gd name="connsiteX1" fmla="*/ 12854 w 359899"/>
              <a:gd name="connsiteY1" fmla="*/ 0 h 257070"/>
              <a:gd name="connsiteX2" fmla="*/ 0 w 359899"/>
              <a:gd name="connsiteY2" fmla="*/ 12853 h 257070"/>
              <a:gd name="connsiteX3" fmla="*/ 0 w 359899"/>
              <a:gd name="connsiteY3" fmla="*/ 244217 h 257070"/>
              <a:gd name="connsiteX4" fmla="*/ 12854 w 359899"/>
              <a:gd name="connsiteY4" fmla="*/ 257071 h 257070"/>
              <a:gd name="connsiteX5" fmla="*/ 347046 w 359899"/>
              <a:gd name="connsiteY5" fmla="*/ 257071 h 257070"/>
              <a:gd name="connsiteX6" fmla="*/ 359900 w 359899"/>
              <a:gd name="connsiteY6" fmla="*/ 244217 h 257070"/>
              <a:gd name="connsiteX7" fmla="*/ 359900 w 359899"/>
              <a:gd name="connsiteY7" fmla="*/ 12853 h 257070"/>
              <a:gd name="connsiteX8" fmla="*/ 347046 w 359899"/>
              <a:gd name="connsiteY8" fmla="*/ 0 h 257070"/>
              <a:gd name="connsiteX9" fmla="*/ 325966 w 359899"/>
              <a:gd name="connsiteY9" fmla="*/ 25707 h 257070"/>
              <a:gd name="connsiteX10" fmla="*/ 179950 w 359899"/>
              <a:gd name="connsiteY10" fmla="*/ 138022 h 257070"/>
              <a:gd name="connsiteX11" fmla="*/ 33933 w 359899"/>
              <a:gd name="connsiteY11" fmla="*/ 25707 h 257070"/>
              <a:gd name="connsiteX12" fmla="*/ 325966 w 359899"/>
              <a:gd name="connsiteY12" fmla="*/ 25707 h 257070"/>
              <a:gd name="connsiteX13" fmla="*/ 334192 w 359899"/>
              <a:gd name="connsiteY13" fmla="*/ 231364 h 257070"/>
              <a:gd name="connsiteX14" fmla="*/ 25707 w 359899"/>
              <a:gd name="connsiteY14" fmla="*/ 231364 h 257070"/>
              <a:gd name="connsiteX15" fmla="*/ 25707 w 359899"/>
              <a:gd name="connsiteY15" fmla="*/ 51812 h 257070"/>
              <a:gd name="connsiteX16" fmla="*/ 172122 w 359899"/>
              <a:gd name="connsiteY16" fmla="*/ 164435 h 257070"/>
              <a:gd name="connsiteX17" fmla="*/ 187778 w 359899"/>
              <a:gd name="connsiteY17" fmla="*/ 164435 h 257070"/>
              <a:gd name="connsiteX18" fmla="*/ 334192 w 359899"/>
              <a:gd name="connsiteY18" fmla="*/ 51812 h 257070"/>
              <a:gd name="connsiteX19" fmla="*/ 334192 w 359899"/>
              <a:gd name="connsiteY19" fmla="*/ 231364 h 25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9899" h="257070">
                <a:moveTo>
                  <a:pt x="347046" y="0"/>
                </a:moveTo>
                <a:lnTo>
                  <a:pt x="12854" y="0"/>
                </a:lnTo>
                <a:cubicBezTo>
                  <a:pt x="5755" y="0"/>
                  <a:pt x="0" y="5755"/>
                  <a:pt x="0" y="12853"/>
                </a:cubicBezTo>
                <a:lnTo>
                  <a:pt x="0" y="244217"/>
                </a:lnTo>
                <a:cubicBezTo>
                  <a:pt x="0" y="251316"/>
                  <a:pt x="5755" y="257071"/>
                  <a:pt x="12854" y="257071"/>
                </a:cubicBezTo>
                <a:lnTo>
                  <a:pt x="347046" y="257071"/>
                </a:lnTo>
                <a:cubicBezTo>
                  <a:pt x="354145" y="257071"/>
                  <a:pt x="359900" y="251316"/>
                  <a:pt x="359900" y="244217"/>
                </a:cubicBezTo>
                <a:lnTo>
                  <a:pt x="359900" y="12853"/>
                </a:lnTo>
                <a:cubicBezTo>
                  <a:pt x="359900" y="5755"/>
                  <a:pt x="354145" y="0"/>
                  <a:pt x="347046" y="0"/>
                </a:cubicBezTo>
                <a:close/>
                <a:moveTo>
                  <a:pt x="325966" y="25707"/>
                </a:moveTo>
                <a:lnTo>
                  <a:pt x="179950" y="138022"/>
                </a:lnTo>
                <a:lnTo>
                  <a:pt x="33933" y="25707"/>
                </a:lnTo>
                <a:lnTo>
                  <a:pt x="325966" y="25707"/>
                </a:lnTo>
                <a:close/>
                <a:moveTo>
                  <a:pt x="334192" y="231364"/>
                </a:moveTo>
                <a:lnTo>
                  <a:pt x="25707" y="231364"/>
                </a:lnTo>
                <a:lnTo>
                  <a:pt x="25707" y="51812"/>
                </a:lnTo>
                <a:lnTo>
                  <a:pt x="172122" y="164435"/>
                </a:lnTo>
                <a:cubicBezTo>
                  <a:pt x="176739" y="167980"/>
                  <a:pt x="183161" y="167980"/>
                  <a:pt x="187778" y="164435"/>
                </a:cubicBezTo>
                <a:lnTo>
                  <a:pt x="334192" y="51812"/>
                </a:lnTo>
                <a:lnTo>
                  <a:pt x="334192" y="231364"/>
                </a:lnTo>
                <a:close/>
              </a:path>
            </a:pathLst>
          </a:custGeom>
          <a:solidFill>
            <a:schemeClr val="bg1"/>
          </a:solidFill>
          <a:ln w="737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5263006" y="333434"/>
            <a:ext cx="6073200" cy="6073200"/>
          </a:xfrm>
        </p:spPr>
      </p:pic>
    </p:spTree>
    <p:extLst>
      <p:ext uri="{BB962C8B-B14F-4D97-AF65-F5344CB8AC3E}">
        <p14:creationId xmlns:p14="http://schemas.microsoft.com/office/powerpoint/2010/main" val="8699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D5AE932-E649-47F2-A3F4-E8A2A663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9" y="233226"/>
            <a:ext cx="488632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49988-A6CA-4ED5-8AA6-F20D02BF046E}"/>
              </a:ext>
            </a:extLst>
          </p:cNvPr>
          <p:cNvSpPr txBox="1"/>
          <p:nvPr/>
        </p:nvSpPr>
        <p:spPr>
          <a:xfrm>
            <a:off x="5651863" y="5451566"/>
            <a:ext cx="23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Орнамент на керамических изделиях периода неолита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4932C4C3-1CFD-44D0-B450-2150820C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21" y="418010"/>
            <a:ext cx="3707737" cy="3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69F72E73-A249-4BE7-A5F7-13601AF2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17" y="3853544"/>
            <a:ext cx="3853883" cy="30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9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9A89BEE-D083-454E-BBE5-326DFD86C39B}"/>
              </a:ext>
            </a:extLst>
          </p:cNvPr>
          <p:cNvSpPr txBox="1"/>
          <p:nvPr/>
        </p:nvSpPr>
        <p:spPr>
          <a:xfrm>
            <a:off x="4707495" y="2887826"/>
            <a:ext cx="675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Знаки предков: народная культура в орнаментах</a:t>
            </a:r>
            <a:endParaRPr lang="ru-RU" sz="4000" dirty="0">
              <a:ea typeface="Inter Black" panose="02000503000000020004" pitchFamily="2" charset="0"/>
              <a:cs typeface="Roboto Black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04CC5-7AED-4E23-8739-6C8F98AA6E34}"/>
              </a:ext>
            </a:extLst>
          </p:cNvPr>
          <p:cNvSpPr txBox="1"/>
          <p:nvPr/>
        </p:nvSpPr>
        <p:spPr>
          <a:xfrm>
            <a:off x="5257327" y="5660571"/>
            <a:ext cx="6751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Занятие проводит Диянова Александра Михайловна, заведующая кафедрой гуманитарного образования Института развития образования 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5437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C84074A0-3383-4D35-9B47-3BBB4F9D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1" y="237309"/>
            <a:ext cx="4789753" cy="319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E39B0F2E-FCA1-498B-AA31-FAFB47A0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3569126"/>
            <a:ext cx="5164183" cy="31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5E836582-388E-4D45-A4A1-4A625D64D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 r="-428" b="14086"/>
          <a:stretch/>
        </p:blipFill>
        <p:spPr bwMode="auto">
          <a:xfrm>
            <a:off x="5381897" y="1375954"/>
            <a:ext cx="6130834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7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1D4021BC-FAEA-41F8-8F6F-36A1B07D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2" y="113211"/>
            <a:ext cx="3586480" cy="30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CE5EF0-0687-4D89-ABC8-25A2C714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67" y="296091"/>
            <a:ext cx="3831772" cy="2418806"/>
          </a:xfrm>
          <a:prstGeom prst="rect">
            <a:avLst/>
          </a:prstGeom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F70AAF84-5D7B-4A04-9EDE-8212C9366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035" y="2795452"/>
            <a:ext cx="2711500" cy="37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9500B61B-30A7-4138-BC0E-AD3A624A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5" y="3593849"/>
            <a:ext cx="2953294" cy="296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id="{BC596BB8-13C0-4844-B5A5-EBF4753C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24" y="792480"/>
            <a:ext cx="4022478" cy="54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2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4F10E5-E74D-4E99-98A6-1C5B37B17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6" y="470264"/>
            <a:ext cx="6966596" cy="38666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66AC8-69BD-40B3-A30B-C36B72986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39" y="470264"/>
            <a:ext cx="4111535" cy="5482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B88D9-CCCD-491F-8E8A-4D816A682219}"/>
              </a:ext>
            </a:extLst>
          </p:cNvPr>
          <p:cNvSpPr txBox="1"/>
          <p:nvPr/>
        </p:nvSpPr>
        <p:spPr>
          <a:xfrm>
            <a:off x="1637212" y="4713795"/>
            <a:ext cx="3126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Полотенце «рушник» с традиционной русской вышивкой (новодел)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36A43-A154-4193-8A18-F89528A0F6BA}"/>
              </a:ext>
            </a:extLst>
          </p:cNvPr>
          <p:cNvSpPr txBox="1"/>
          <p:nvPr/>
        </p:nvSpPr>
        <p:spPr>
          <a:xfrm>
            <a:off x="7750739" y="6064570"/>
            <a:ext cx="401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Рубаха женская с традиционной русской вышивкой (новодел)</a:t>
            </a:r>
          </a:p>
        </p:txBody>
      </p:sp>
    </p:spTree>
    <p:extLst>
      <p:ext uri="{BB962C8B-B14F-4D97-AF65-F5344CB8AC3E}">
        <p14:creationId xmlns:p14="http://schemas.microsoft.com/office/powerpoint/2010/main" val="367468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5A2BE5A0-7B45-4D73-BA19-BC12F316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4" y="135583"/>
            <a:ext cx="604837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4042285E-DA0D-42B9-938A-943D6CE6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8" y="124644"/>
            <a:ext cx="4095067" cy="40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Picture background">
            <a:extLst>
              <a:ext uri="{FF2B5EF4-FFF2-40B4-BE49-F238E27FC236}">
                <a16:creationId xmlns:a16="http://schemas.microsoft.com/office/drawing/2014/main" id="{2E9D2879-256B-4A80-879C-A9459D37D2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275ED-95AE-43C6-883F-EDD6F617B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3" y="4305628"/>
            <a:ext cx="4965844" cy="2448277"/>
          </a:xfrm>
          <a:prstGeom prst="rect">
            <a:avLst/>
          </a:prstGeom>
        </p:spPr>
      </p:pic>
      <p:sp>
        <p:nvSpPr>
          <p:cNvPr id="4" name="AutoShape 8" descr="Picture background">
            <a:extLst>
              <a:ext uri="{FF2B5EF4-FFF2-40B4-BE49-F238E27FC236}">
                <a16:creationId xmlns:a16="http://schemas.microsoft.com/office/drawing/2014/main" id="{E36C7BC8-A76E-417E-A009-D66D0F1D8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4163CC-78A1-45BD-B790-1740E994A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820" y="4305628"/>
            <a:ext cx="3726178" cy="2448277"/>
          </a:xfrm>
          <a:prstGeom prst="rect">
            <a:avLst/>
          </a:prstGeom>
        </p:spPr>
      </p:pic>
      <p:pic>
        <p:nvPicPr>
          <p:cNvPr id="5130" name="Picture 10" descr="Picture background">
            <a:extLst>
              <a:ext uri="{FF2B5EF4-FFF2-40B4-BE49-F238E27FC236}">
                <a16:creationId xmlns:a16="http://schemas.microsoft.com/office/drawing/2014/main" id="{364AB741-F75F-40E3-A35F-239AEE2C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76" y="4305628"/>
            <a:ext cx="2453641" cy="2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4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280645A6-3E7C-42B3-8809-5814A863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264173"/>
            <a:ext cx="4068854" cy="31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5828D3F7-8E86-4C95-9B07-C1805B186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3524796"/>
            <a:ext cx="4092042" cy="306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cture background">
            <a:extLst>
              <a:ext uri="{FF2B5EF4-FFF2-40B4-BE49-F238E27FC236}">
                <a16:creationId xmlns:a16="http://schemas.microsoft.com/office/drawing/2014/main" id="{7A85871D-211D-49FA-AE22-DC51495A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50" y="383177"/>
            <a:ext cx="3661647" cy="58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icture background">
            <a:extLst>
              <a:ext uri="{FF2B5EF4-FFF2-40B4-BE49-F238E27FC236}">
                <a16:creationId xmlns:a16="http://schemas.microsoft.com/office/drawing/2014/main" id="{F5ADBC1A-23D0-4E48-A182-FB3388DA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41" y="3743909"/>
            <a:ext cx="3854659" cy="263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cture background">
            <a:extLst>
              <a:ext uri="{FF2B5EF4-FFF2-40B4-BE49-F238E27FC236}">
                <a16:creationId xmlns:a16="http://schemas.microsoft.com/office/drawing/2014/main" id="{B213AB79-150F-45AB-BCCE-CABCBE71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20" y="1014114"/>
            <a:ext cx="3956099" cy="26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icture background">
            <a:extLst>
              <a:ext uri="{FF2B5EF4-FFF2-40B4-BE49-F238E27FC236}">
                <a16:creationId xmlns:a16="http://schemas.microsoft.com/office/drawing/2014/main" id="{0841A65A-26E5-488E-AA8E-31A8611AC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5" b="11605"/>
          <a:stretch/>
        </p:blipFill>
        <p:spPr bwMode="auto">
          <a:xfrm>
            <a:off x="8274885" y="172007"/>
            <a:ext cx="3917116" cy="10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10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9D391FA2-D989-4882-A595-5AC9498A7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cture background">
            <a:extLst>
              <a:ext uri="{FF2B5EF4-FFF2-40B4-BE49-F238E27FC236}">
                <a16:creationId xmlns:a16="http://schemas.microsoft.com/office/drawing/2014/main" id="{A075FD9A-8CDC-4614-9BA8-CA1D127B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05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ренд ИРООО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2"/>
      </a:accent1>
      <a:accent2>
        <a:srgbClr val="004575"/>
      </a:accent2>
      <a:accent3>
        <a:srgbClr val="007DD2"/>
      </a:accent3>
      <a:accent4>
        <a:srgbClr val="BC264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Бренд ИРООО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5028</TotalTime>
  <Words>213</Words>
  <Application>Microsoft Office PowerPoint</Application>
  <PresentationFormat>Широкоэкранный</PresentationFormat>
  <Paragraphs>23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Arial</vt:lpstr>
      <vt:lpstr>Poppins Medium</vt:lpstr>
      <vt:lpstr>Inter Black</vt:lpstr>
      <vt:lpstr>Arial Narrow</vt:lpstr>
      <vt:lpstr>VTB Group Cond Light</vt:lpstr>
      <vt:lpstr>VTB Group Cond Book</vt:lpstr>
      <vt:lpstr>Roboto Black</vt:lpstr>
      <vt:lpstr>Times New Roman</vt:lpstr>
      <vt:lpstr>Roboto Condensed</vt:lpstr>
      <vt:lpstr>VTB Group Cond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Есть вопросы? Задайте их!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Александра Диянова</cp:lastModifiedBy>
  <cp:revision>205</cp:revision>
  <dcterms:created xsi:type="dcterms:W3CDTF">2022-12-11T10:22:16Z</dcterms:created>
  <dcterms:modified xsi:type="dcterms:W3CDTF">2026-04-07T13:57:51Z</dcterms:modified>
</cp:coreProperties>
</file>